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7"/>
  </p:notesMasterIdLst>
  <p:sldIdLst>
    <p:sldId id="277" r:id="rId2"/>
    <p:sldId id="265" r:id="rId3"/>
    <p:sldId id="305" r:id="rId4"/>
    <p:sldId id="296" r:id="rId5"/>
    <p:sldId id="295" r:id="rId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1"/>
    </p:ext>
    <p:ext uri="{D31A062A-798A-4329-ABDD-BBA856620510}">
      <p14:defaultImageDpi xmlns:p14="http://schemas.microsoft.com/office/powerpoint/2010/main" val="96"/>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62" autoAdjust="0"/>
    <p:restoredTop sz="89825" autoAdjust="0"/>
  </p:normalViewPr>
  <p:slideViewPr>
    <p:cSldViewPr>
      <p:cViewPr>
        <p:scale>
          <a:sx n="95" d="100"/>
          <a:sy n="95" d="100"/>
        </p:scale>
        <p:origin x="-954" y="384"/>
      </p:cViewPr>
      <p:guideLst>
        <p:guide orient="horz" pos="2160"/>
        <p:guide pos="2880"/>
      </p:guideLst>
    </p:cSldViewPr>
  </p:slideViewPr>
  <p:outlineViewPr>
    <p:cViewPr>
      <p:scale>
        <a:sx n="33" d="100"/>
        <a:sy n="33" d="100"/>
      </p:scale>
      <p:origin x="0" y="198"/>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0F830A1-3891-4B82-A120-081866556DA0}" type="datetimeFigureOut">
              <a:rPr lang="en-US" smtClean="0"/>
              <a:pPr/>
              <a:t>4/10/2012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CC9574-A819-4FE4-99A7-1E27AD09ADC2}" type="slidenum">
              <a:rPr lang="en-US" smtClean="0"/>
              <a:pPr/>
              <a:t>‹#›</a:t>
            </a:fld>
            <a:endParaRPr lang="en-US" dirty="0"/>
          </a:p>
        </p:txBody>
      </p:sp>
    </p:spTree>
    <p:extLst>
      <p:ext uri="{BB962C8B-B14F-4D97-AF65-F5344CB8AC3E}">
        <p14:creationId xmlns:p14="http://schemas.microsoft.com/office/powerpoint/2010/main" val="2675677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This </a:t>
            </a:r>
            <a:r>
              <a:rPr lang="en-US" dirty="0" smtClean="0"/>
              <a:t>presentation demonstrates the new capabilities of PowerPoint and it is best viewed in Slide Show. These slides are designed to give you great ideas for the presentations you’ll create in PowerPoint 2010!</a:t>
            </a:r>
          </a:p>
          <a:p>
            <a:endParaRPr lang="en-US" dirty="0" smtClean="0"/>
          </a:p>
          <a:p>
            <a:r>
              <a:rPr lang="en-US" dirty="0" smtClean="0"/>
              <a:t>For more sample templates, click the File tab, and then on the New tab, click Sample Templates.</a:t>
            </a:r>
          </a:p>
        </p:txBody>
      </p:sp>
      <p:sp>
        <p:nvSpPr>
          <p:cNvPr id="4" name="Slide Number Placeholder 3"/>
          <p:cNvSpPr>
            <a:spLocks noGrp="1"/>
          </p:cNvSpPr>
          <p:nvPr>
            <p:ph type="sldNum" sz="quarter" idx="10"/>
          </p:nvPr>
        </p:nvSpPr>
        <p:spPr/>
        <p:txBody>
          <a:bodyPr/>
          <a:lstStyle/>
          <a:p>
            <a:fld id="{58CC9574-A819-4FE4-99A7-1E27AD09ADC2}" type="slidenum">
              <a:rPr lang="en-US" smtClean="0"/>
              <a:pPr/>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solidFill>
                  <a:prstClr val="black"/>
                </a:solidFill>
              </a:rPr>
              <a:pPr/>
              <a:t>2</a:t>
            </a:fld>
            <a:endParaRPr lang="en-US" dirty="0">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3</a:t>
            </a:fld>
            <a:endParaRPr lang="en-US" dirty="0">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4</a:t>
            </a:fld>
            <a:endParaRPr lang="en-US" dirty="0">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5</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stretch>
            <a:fillRect/>
          </a:stretch>
        </p:blipFill>
        <p:spPr>
          <a:xfrm>
            <a:off x="20548" y="20547"/>
            <a:ext cx="3498527" cy="2825393"/>
          </a:xfrm>
          <a:prstGeom prst="rect">
            <a:avLst/>
          </a:prstGeom>
        </p:spPr>
      </p:pic>
      <p:pic>
        <p:nvPicPr>
          <p:cNvPr id="8" name="Picture 7"/>
          <p:cNvPicPr>
            <a:picLocks noChangeAspect="1"/>
          </p:cNvPicPr>
          <p:nvPr userDrawn="1"/>
        </p:nvPicPr>
        <p:blipFill>
          <a:blip r:embed="rId3" cstate="print"/>
          <a:stretch>
            <a:fillRect/>
          </a:stretch>
        </p:blipFill>
        <p:spPr>
          <a:xfrm>
            <a:off x="3503486" y="20548"/>
            <a:ext cx="5624418" cy="2825496"/>
          </a:xfrm>
          <a:prstGeom prst="rect">
            <a:avLst/>
          </a:prstGeom>
        </p:spPr>
      </p:pic>
      <p:pic>
        <p:nvPicPr>
          <p:cNvPr id="9" name="Picture 8"/>
          <p:cNvPicPr>
            <a:picLocks noChangeAspect="1"/>
          </p:cNvPicPr>
          <p:nvPr userDrawn="1"/>
        </p:nvPicPr>
        <p:blipFill>
          <a:blip r:embed="rId4" cstate="print"/>
          <a:stretch>
            <a:fillRect/>
          </a:stretch>
        </p:blipFill>
        <p:spPr>
          <a:xfrm>
            <a:off x="20923" y="2818500"/>
            <a:ext cx="7668994" cy="2296266"/>
          </a:xfrm>
          <a:prstGeom prst="rect">
            <a:avLst/>
          </a:prstGeom>
        </p:spPr>
      </p:pic>
      <p:pic>
        <p:nvPicPr>
          <p:cNvPr id="10" name="Picture 9"/>
          <p:cNvPicPr>
            <a:picLocks noChangeAspect="1"/>
          </p:cNvPicPr>
          <p:nvPr userDrawn="1"/>
        </p:nvPicPr>
        <p:blipFill>
          <a:blip r:embed="rId5" cstate="print"/>
          <a:stretch>
            <a:fillRect/>
          </a:stretch>
        </p:blipFill>
        <p:spPr>
          <a:xfrm>
            <a:off x="7662119" y="2819400"/>
            <a:ext cx="1461333" cy="2293850"/>
          </a:xfrm>
          <a:prstGeom prst="rect">
            <a:avLst/>
          </a:prstGeom>
        </p:spPr>
      </p:pic>
      <p:pic>
        <p:nvPicPr>
          <p:cNvPr id="11" name="Picture 10"/>
          <p:cNvPicPr>
            <a:picLocks/>
          </p:cNvPicPr>
          <p:nvPr userDrawn="1"/>
        </p:nvPicPr>
        <p:blipFill>
          <a:blip r:embed="rId6" cstate="print"/>
          <a:stretch>
            <a:fillRect/>
          </a:stretch>
        </p:blipFill>
        <p:spPr>
          <a:xfrm>
            <a:off x="20548" y="5089818"/>
            <a:ext cx="9098280" cy="1737360"/>
          </a:xfrm>
          <a:prstGeom prst="rect">
            <a:avLst/>
          </a:prstGeom>
        </p:spPr>
      </p:pic>
      <p:sp>
        <p:nvSpPr>
          <p:cNvPr id="14" name="Rectangle 13"/>
          <p:cNvSpPr/>
          <p:nvPr userDrawn="1"/>
        </p:nvSpPr>
        <p:spPr>
          <a:xfrm>
            <a:off x="8755230" y="2469776"/>
            <a:ext cx="304800" cy="152400"/>
          </a:xfrm>
          <a:prstGeom prst="rect">
            <a:avLst/>
          </a:prstGeom>
          <a:solidFill>
            <a:srgbClr val="F27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47F28"/>
              </a:solidFill>
            </a:endParaRPr>
          </a:p>
        </p:txBody>
      </p:sp>
      <p:sp>
        <p:nvSpPr>
          <p:cNvPr id="4" name="Date Placeholder 3"/>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4/10/2012</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
        <p:nvSpPr>
          <p:cNvPr id="15" name="Text Placeholder 15"/>
          <p:cNvSpPr>
            <a:spLocks noGrp="1"/>
          </p:cNvSpPr>
          <p:nvPr>
            <p:ph type="body" sz="quarter" idx="14" hasCustomPrompt="1"/>
          </p:nvPr>
        </p:nvSpPr>
        <p:spPr>
          <a:xfrm>
            <a:off x="3581400" y="1295400"/>
            <a:ext cx="5105400" cy="1416269"/>
          </a:xfrm>
        </p:spPr>
        <p:txBody>
          <a:bodyPr anchor="b">
            <a:normAutofit/>
          </a:bodyPr>
          <a:lstStyle>
            <a:lvl1pPr algn="r">
              <a:buNone/>
              <a:defRPr lang="en-US" sz="2200" kern="1200" dirty="0" smtClean="0">
                <a:solidFill>
                  <a:schemeClr val="tx1">
                    <a:lumMod val="75000"/>
                    <a:lumOff val="25000"/>
                  </a:schemeClr>
                </a:solidFill>
                <a:latin typeface="Calibri" pitchFamily="34" charset="0"/>
                <a:ea typeface="+mn-ea"/>
                <a:cs typeface="+mn-cs"/>
              </a:defRPr>
            </a:lvl1pPr>
          </a:lstStyle>
          <a:p>
            <a:pPr lvl="0"/>
            <a:r>
              <a:rPr lang="en-US" dirty="0" smtClean="0"/>
              <a:t>Click to edit Master subtitle style</a:t>
            </a:r>
            <a:endParaRPr lang="en-US" dirty="0"/>
          </a:p>
        </p:txBody>
      </p:sp>
      <p:sp>
        <p:nvSpPr>
          <p:cNvPr id="2" name="Title 1"/>
          <p:cNvSpPr>
            <a:spLocks noGrp="1"/>
          </p:cNvSpPr>
          <p:nvPr>
            <p:ph type="title"/>
          </p:nvPr>
        </p:nvSpPr>
        <p:spPr>
          <a:xfrm>
            <a:off x="106344" y="4114800"/>
            <a:ext cx="7315200" cy="914400"/>
          </a:xfrm>
        </p:spPr>
        <p:txBody>
          <a:bodyPr anchor="b" anchorCtr="0">
            <a:normAutofit/>
          </a:bodyPr>
          <a:lstStyle>
            <a:lvl1pPr marL="0" indent="0">
              <a:defRPr lang="en-US" sz="3600" b="1" kern="1200" baseline="0">
                <a:solidFill>
                  <a:schemeClr val="bg1"/>
                </a:solidFill>
                <a:latin typeface="Arial" pitchFamily="34" charset="0"/>
                <a:ea typeface="+mn-ea"/>
                <a:cs typeface="Arial" pitchFamily="34" charset="0"/>
              </a:defRPr>
            </a:lvl1pPr>
          </a:lstStyle>
          <a:p>
            <a:pPr marL="342900" lvl="0" indent="-342900" algn="l" defTabSz="914400" rtl="0" eaLnBrk="1" latinLnBrk="0" hangingPunct="1">
              <a:spcBef>
                <a:spcPct val="20000"/>
              </a:spcBef>
              <a:buFont typeface="Arial" pitchFamily="34" charset="0"/>
              <a:buNone/>
            </a:pPr>
            <a:r>
              <a:rPr lang="en-US" smtClean="0"/>
              <a:t>Click to edit Master title style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anim calcmode="lin" valueType="num">
                                      <p:cBhvr additive="base">
                                        <p:cTn id="15"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5">
                                            <p:txEl>
                                              <p:pRg st="0" end="0"/>
                                            </p:txEl>
                                          </p:spTgt>
                                        </p:tgtEl>
                                        <p:attrNameLst>
                                          <p:attrName>ppt_y</p:attrName>
                                        </p:attrNameLst>
                                      </p:cBhvr>
                                      <p:tavLst>
                                        <p:tav tm="0">
                                          <p:val>
                                            <p:strVal val="#ppt_y"/>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anim calcmode="lin" valueType="num">
                                      <p:cBhvr>
                                        <p:cTn id="20" dur="500" fill="hold"/>
                                        <p:tgtEl>
                                          <p:spTgt spid="11"/>
                                        </p:tgtEl>
                                        <p:attrNameLst>
                                          <p:attrName>ppt_x</p:attrName>
                                        </p:attrNameLst>
                                      </p:cBhvr>
                                      <p:tavLst>
                                        <p:tav tm="0">
                                          <p:val>
                                            <p:strVal val="#ppt_x"/>
                                          </p:val>
                                        </p:tav>
                                        <p:tav tm="100000">
                                          <p:val>
                                            <p:strVal val="#ppt_x"/>
                                          </p:val>
                                        </p:tav>
                                      </p:tavLst>
                                    </p:anim>
                                    <p:anim calcmode="lin" valueType="num">
                                      <p:cBhvr>
                                        <p:cTn id="21" dur="500" fill="hold"/>
                                        <p:tgtEl>
                                          <p:spTgt spid="11"/>
                                        </p:tgtEl>
                                        <p:attrNameLst>
                                          <p:attrName>ppt_y</p:attrName>
                                        </p:attrNameLst>
                                      </p:cBhvr>
                                      <p:tavLst>
                                        <p:tav tm="0">
                                          <p:val>
                                            <p:strVal val="#ppt_y+.1"/>
                                          </p:val>
                                        </p:tav>
                                        <p:tav tm="100000">
                                          <p:val>
                                            <p:strVal val="#ppt_y"/>
                                          </p:val>
                                        </p:tav>
                                      </p:tavLst>
                                    </p:anim>
                                  </p:childTnLst>
                                </p:cTn>
                              </p:par>
                              <p:par>
                                <p:cTn id="22" presetID="2" presetClass="entr" presetSubtype="8"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1+#ppt_w/2"/>
                                          </p:val>
                                        </p:tav>
                                        <p:tav tm="100000">
                                          <p:val>
                                            <p:strVal val="#ppt_x"/>
                                          </p:val>
                                        </p:tav>
                                      </p:tavLst>
                                    </p:anim>
                                    <p:anim calcmode="lin" valueType="num">
                                      <p:cBhvr additive="base">
                                        <p:cTn id="29" dur="500" fill="hold"/>
                                        <p:tgtEl>
                                          <p:spTgt spid="10"/>
                                        </p:tgtEl>
                                        <p:attrNameLst>
                                          <p:attrName>ppt_y</p:attrName>
                                        </p:attrNameLst>
                                      </p:cBhvr>
                                      <p:tavLst>
                                        <p:tav tm="0">
                                          <p:val>
                                            <p:strVal val="#ppt_y"/>
                                          </p:val>
                                        </p:tav>
                                        <p:tav tm="100000">
                                          <p:val>
                                            <p:strVal val="#ppt_y"/>
                                          </p:val>
                                        </p:tav>
                                      </p:tavLst>
                                    </p:anim>
                                  </p:childTnLst>
                                </p:cTn>
                              </p:par>
                              <p:par>
                                <p:cTn id="30" presetID="10" presetClass="entr" presetSubtype="0" fill="hold" grpId="0" nodeType="withEffect">
                                  <p:stCondLst>
                                    <p:cond delay="5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build="p">
        <p:tmplLst>
          <p:tmpl lvl="1">
            <p:tnLst>
              <p:par>
                <p:cTn presetID="2" presetClass="entr" presetSubtype="2"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Media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4/10/2012</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
        <p:nvSpPr>
          <p:cNvPr id="6" name="Rectangle 5"/>
          <p:cNvSpPr/>
          <p:nvPr userDrawn="1"/>
        </p:nvSpPr>
        <p:spPr>
          <a:xfrm>
            <a:off x="595263" y="4800600"/>
            <a:ext cx="4873752" cy="685800"/>
          </a:xfrm>
          <a:prstGeom prst="rect">
            <a:avLst/>
          </a:prstGeom>
          <a:solidFill>
            <a:schemeClr val="tx1">
              <a:lumMod val="95000"/>
              <a:lumOff val="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Georgia" pitchFamily="18" charset="0"/>
            </a:endParaRPr>
          </a:p>
        </p:txBody>
      </p:sp>
      <p:sp>
        <p:nvSpPr>
          <p:cNvPr id="7" name="Title 1"/>
          <p:cNvSpPr>
            <a:spLocks noGrp="1"/>
          </p:cNvSpPr>
          <p:nvPr>
            <p:ph type="title"/>
          </p:nvPr>
        </p:nvSpPr>
        <p:spPr>
          <a:xfrm>
            <a:off x="606552" y="4800600"/>
            <a:ext cx="4809244" cy="566738"/>
          </a:xfrm>
        </p:spPr>
        <p:txBody>
          <a:bodyPr anchor="b">
            <a:normAutofit/>
          </a:bodyPr>
          <a:lstStyle>
            <a:lvl1pPr algn="ctr">
              <a:defRPr sz="1800" b="0" i="1">
                <a:solidFill>
                  <a:schemeClr val="bg1">
                    <a:lumMod val="85000"/>
                  </a:schemeClr>
                </a:solidFill>
                <a:latin typeface="Georgia" pitchFamily="18" charset="0"/>
              </a:defRPr>
            </a:lvl1pPr>
          </a:lstStyle>
          <a:p>
            <a:r>
              <a:rPr lang="en-US" smtClean="0"/>
              <a:t>Click to edit Master title style</a:t>
            </a:r>
            <a:endParaRPr lang="en-US" dirty="0"/>
          </a:p>
        </p:txBody>
      </p:sp>
      <p:sp>
        <p:nvSpPr>
          <p:cNvPr id="9" name="Media Placeholder 8"/>
          <p:cNvSpPr>
            <a:spLocks noGrp="1"/>
          </p:cNvSpPr>
          <p:nvPr>
            <p:ph type="media" sz="quarter" idx="13"/>
          </p:nvPr>
        </p:nvSpPr>
        <p:spPr>
          <a:xfrm>
            <a:off x="587022" y="838200"/>
            <a:ext cx="4873752" cy="3812822"/>
          </a:xfrm>
        </p:spPr>
        <p:txBody>
          <a:bodyPr/>
          <a:lstStyle>
            <a:lvl1pPr>
              <a:buNone/>
              <a:defRPr/>
            </a:lvl1pPr>
          </a:lstStyle>
          <a:p>
            <a:r>
              <a:rPr lang="en-US" smtClean="0"/>
              <a:t>Click icon to add media</a:t>
            </a:r>
            <a:endParaRPr lang="en-US" dirty="0"/>
          </a:p>
        </p:txBody>
      </p:sp>
      <p:sp>
        <p:nvSpPr>
          <p:cNvPr id="11" name="Text Placeholder 10"/>
          <p:cNvSpPr>
            <a:spLocks noGrp="1"/>
          </p:cNvSpPr>
          <p:nvPr>
            <p:ph type="body" sz="quarter" idx="14"/>
          </p:nvPr>
        </p:nvSpPr>
        <p:spPr>
          <a:xfrm>
            <a:off x="5776863" y="838200"/>
            <a:ext cx="2819400" cy="4636911"/>
          </a:xfrm>
        </p:spPr>
        <p:txBody>
          <a:bodyPr>
            <a:normAutofit/>
          </a:bodyPr>
          <a:lstStyle>
            <a:lvl1pPr marL="0" indent="0" algn="l">
              <a:buNone/>
              <a:defRPr sz="2400">
                <a:solidFill>
                  <a:schemeClr val="bg1"/>
                </a:solidFill>
              </a:defRPr>
            </a:lvl1pPr>
          </a:lstStyle>
          <a:p>
            <a:pPr lvl="0"/>
            <a:r>
              <a:rPr lang="en-US" smtClean="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1792800" y="4800600"/>
            <a:ext cx="5500800" cy="685800"/>
          </a:xfrm>
          <a:prstGeom prst="rect">
            <a:avLst/>
          </a:prstGeom>
          <a:solidFill>
            <a:schemeClr val="tx1">
              <a:lumMod val="95000"/>
              <a:lumOff val="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Georgia" pitchFamily="18" charset="0"/>
            </a:endParaRPr>
          </a:p>
        </p:txBody>
      </p:sp>
      <p:sp>
        <p:nvSpPr>
          <p:cNvPr id="2" name="Title 1"/>
          <p:cNvSpPr>
            <a:spLocks noGrp="1"/>
          </p:cNvSpPr>
          <p:nvPr>
            <p:ph type="title"/>
          </p:nvPr>
        </p:nvSpPr>
        <p:spPr>
          <a:xfrm>
            <a:off x="1792288" y="4800600"/>
            <a:ext cx="5486400" cy="566738"/>
          </a:xfrm>
        </p:spPr>
        <p:txBody>
          <a:bodyPr anchor="b">
            <a:normAutofit/>
          </a:bodyPr>
          <a:lstStyle>
            <a:lvl1pPr algn="ctr">
              <a:defRPr sz="1800" b="0" i="1">
                <a:solidFill>
                  <a:schemeClr val="bg1">
                    <a:lumMod val="85000"/>
                  </a:schemeClr>
                </a:solidFill>
                <a:latin typeface="Georgia" pitchFamily="18" charset="0"/>
              </a:defRPr>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792288" y="5562600"/>
            <a:ext cx="5486400" cy="609600"/>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4/10/2012</a:t>
            </a:fld>
            <a:endParaRPr lang="en-US" dirty="0"/>
          </a:p>
        </p:txBody>
      </p:sp>
      <p:sp>
        <p:nvSpPr>
          <p:cNvPr id="6" name="Footer Placeholder 5"/>
          <p:cNvSpPr>
            <a:spLocks noGrp="1"/>
          </p:cNvSpPr>
          <p:nvPr>
            <p:ph type="ftr" sz="quarter" idx="11"/>
          </p:nvPr>
        </p:nvSpPr>
        <p:spPr/>
        <p:txBody>
          <a:bodyPr/>
          <a:lstStyle>
            <a:lvl1pPr>
              <a:defRPr>
                <a:solidFill>
                  <a:schemeClr val="bg1"/>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Vertical Tex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258050E-B668-4FA7-85AD-C750C80A6E9B}" type="datetimeFigureOut">
              <a:rPr lang="en-US" smtClean="0"/>
              <a:pPr/>
              <a:t>4/10/2012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40D5ECE-8B49-45CD-BE81-EF81920D1969}" type="slidenum">
              <a:rPr lang="en-US" smtClean="0"/>
              <a:pPr/>
              <a:t>‹#›</a:t>
            </a:fld>
            <a:endParaRPr lang="en-US" dirty="0"/>
          </a:p>
        </p:txBody>
      </p:sp>
      <p:sp>
        <p:nvSpPr>
          <p:cNvPr id="14" name="Title 1"/>
          <p:cNvSpPr>
            <a:spLocks noGrp="1"/>
          </p:cNvSpPr>
          <p:nvPr>
            <p:ph type="title" hasCustomPrompt="1"/>
          </p:nvPr>
        </p:nvSpPr>
        <p:spPr>
          <a:xfrm>
            <a:off x="0" y="414867"/>
            <a:ext cx="5029200" cy="457200"/>
          </a:xfrm>
          <a:solidFill>
            <a:schemeClr val="tx1">
              <a:lumMod val="50000"/>
              <a:lumOff val="50000"/>
            </a:schemeClr>
          </a:solidFill>
        </p:spPr>
        <p:txBody>
          <a:bodyPr>
            <a:normAutofit/>
          </a:bodyPr>
          <a:lstStyle>
            <a:lvl1pPr algn="l">
              <a:defRPr lang="en-US" sz="2800" b="1" kern="1200" baseline="0" dirty="0">
                <a:solidFill>
                  <a:schemeClr val="bg1"/>
                </a:solidFill>
                <a:latin typeface="+mn-lt"/>
                <a:ea typeface="+mn-ea"/>
                <a:cs typeface="+mn-cs"/>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7150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5105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solidFill>
                  <a:schemeClr val="tx1">
                    <a:lumMod val="85000"/>
                    <a:lumOff val="15000"/>
                  </a:schemeClr>
                </a:solidFill>
              </a:defRPr>
            </a:lvl1pPr>
          </a:lstStyle>
          <a:p>
            <a:fld id="{A258050E-B668-4FA7-85AD-C750C80A6E9B}" type="datetimeFigureOut">
              <a:rPr lang="en-US" smtClean="0"/>
              <a:pPr/>
              <a:t>4/10/2012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71800" y="1992354"/>
            <a:ext cx="5867400" cy="1970046"/>
          </a:xfrm>
        </p:spPr>
        <p:txBody>
          <a:bodyPr anchor="ctr">
            <a:normAutofit/>
          </a:bodyPr>
          <a:lstStyle>
            <a:lvl1pPr algn="l">
              <a:defRPr sz="3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381000" y="5105400"/>
            <a:ext cx="8229601" cy="375787"/>
          </a:xfrm>
        </p:spPr>
        <p:txBody>
          <a:bodyPr anchor="b">
            <a:normAutofit/>
          </a:bodyPr>
          <a:lstStyle>
            <a:lvl1pPr marL="0" indent="0" algn="r">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p:txBody>
          <a:bodyPr/>
          <a:lstStyle>
            <a:lvl1pPr>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pPr/>
              <a:t>‹#›</a:t>
            </a:fld>
            <a:endParaRPr lang="en-US" dirty="0"/>
          </a:p>
        </p:txBody>
      </p:sp>
      <p:sp>
        <p:nvSpPr>
          <p:cNvPr id="7" name="Oval 6"/>
          <p:cNvSpPr/>
          <p:nvPr userDrawn="1"/>
        </p:nvSpPr>
        <p:spPr>
          <a:xfrm>
            <a:off x="762000" y="1946209"/>
            <a:ext cx="2057400" cy="2057400"/>
          </a:xfrm>
          <a:prstGeom prst="ellipse">
            <a:avLst/>
          </a:prstGeom>
          <a:gradFill flip="none" rotWithShape="1">
            <a:gsLst>
              <a:gs pos="0">
                <a:srgbClr val="F39C29"/>
              </a:gs>
              <a:gs pos="50000">
                <a:srgbClr val="F7931D"/>
              </a:gs>
              <a:gs pos="100000">
                <a:srgbClr val="FF6600"/>
              </a:gs>
            </a:gsLst>
            <a:path path="circle">
              <a:fillToRect l="50000" t="50000" r="50000" b="50000"/>
            </a:path>
            <a:tileRect/>
          </a:gradFill>
          <a:ln w="8255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8" name="Rectangle 7"/>
          <p:cNvSpPr/>
          <p:nvPr userDrawn="1"/>
        </p:nvSpPr>
        <p:spPr>
          <a:xfrm>
            <a:off x="8686800" y="5265376"/>
            <a:ext cx="457200" cy="9667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6600"/>
                </a:solidFill>
              </a:rPr>
              <a:t>           </a:t>
            </a:r>
            <a:endParaRPr lang="en-US" dirty="0">
              <a:solidFill>
                <a:srgbClr val="FF6600"/>
              </a:solidFill>
            </a:endParaRPr>
          </a:p>
        </p:txBody>
      </p:sp>
      <p:sp>
        <p:nvSpPr>
          <p:cNvPr id="9" name="Oval 8"/>
          <p:cNvSpPr/>
          <p:nvPr userDrawn="1"/>
        </p:nvSpPr>
        <p:spPr>
          <a:xfrm>
            <a:off x="1007328" y="199235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3" cstate="print"/>
          <a:srcRect l="2599" r="5874" b="5262"/>
          <a:stretch/>
        </p:blipFill>
        <p:spPr>
          <a:xfrm>
            <a:off x="3530" y="5867400"/>
            <a:ext cx="9144000" cy="1053694"/>
          </a:xfrm>
          <a:prstGeom prst="rect">
            <a:avLst/>
          </a:prstGeom>
        </p:spPr>
      </p:pic>
      <p:sp>
        <p:nvSpPr>
          <p:cNvPr id="2" name="Title 1"/>
          <p:cNvSpPr>
            <a:spLocks noGrp="1"/>
          </p:cNvSpPr>
          <p:nvPr>
            <p:ph type="title"/>
          </p:nvPr>
        </p:nvSpPr>
        <p:spPr>
          <a:xfrm>
            <a:off x="436180" y="76200"/>
            <a:ext cx="8403020" cy="685800"/>
          </a:xfrm>
        </p:spPr>
        <p:txBody>
          <a:bodyPr anchor="ctr" anchorCtr="0">
            <a:normAutofit/>
          </a:bodyPr>
          <a:lstStyle>
            <a:lvl1pPr algn="l">
              <a:defRPr sz="3000" b="0">
                <a:solidFill>
                  <a:schemeClr val="tx1">
                    <a:lumMod val="85000"/>
                    <a:lumOff val="1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solidFill>
                  <a:schemeClr val="tx1">
                    <a:lumMod val="85000"/>
                    <a:lumOff val="15000"/>
                  </a:schemeClr>
                </a:solidFill>
              </a:defRPr>
            </a:lvl1pPr>
          </a:lstStyle>
          <a:p>
            <a:fld id="{A258050E-B668-4FA7-85AD-C750C80A6E9B}" type="datetimeFigureOut">
              <a:rPr lang="en-US" smtClean="0"/>
              <a:pPr/>
              <a:t>4/10/2012</a:t>
            </a:fld>
            <a:endParaRPr lang="en-US" dirty="0"/>
          </a:p>
        </p:txBody>
      </p:sp>
      <p:sp>
        <p:nvSpPr>
          <p:cNvPr id="5" name="Footer Placeholder 4"/>
          <p:cNvSpPr>
            <a:spLocks noGrp="1"/>
          </p:cNvSpPr>
          <p:nvPr>
            <p:ph type="ftr" sz="quarter" idx="11"/>
          </p:nvPr>
        </p:nvSpPr>
        <p:spPr/>
        <p:txBody>
          <a:bodyPr/>
          <a:lstStyle>
            <a:lvl1pPr>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Emphasi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solidFill>
                  <a:schemeClr val="tx1">
                    <a:lumMod val="85000"/>
                    <a:lumOff val="15000"/>
                  </a:schemeClr>
                </a:solidFill>
              </a:defRPr>
            </a:lvl1pPr>
          </a:lstStyle>
          <a:p>
            <a:fld id="{A258050E-B668-4FA7-85AD-C750C80A6E9B}" type="datetimeFigureOut">
              <a:rPr lang="en-US" smtClean="0"/>
              <a:pPr/>
              <a:t>4/10/2012</a:t>
            </a:fld>
            <a:endParaRPr lang="en-US" dirty="0"/>
          </a:p>
        </p:txBody>
      </p:sp>
      <p:sp>
        <p:nvSpPr>
          <p:cNvPr id="4" name="Footer Placeholder 3"/>
          <p:cNvSpPr>
            <a:spLocks noGrp="1"/>
          </p:cNvSpPr>
          <p:nvPr>
            <p:ph type="ftr" sz="quarter" idx="11"/>
          </p:nvPr>
        </p:nvSpPr>
        <p:spPr/>
        <p:txBody>
          <a:bodyPr/>
          <a:lstStyle>
            <a:lvl1pPr>
              <a:defRPr>
                <a:solidFill>
                  <a:schemeClr val="tx1">
                    <a:lumMod val="85000"/>
                    <a:lumOff val="15000"/>
                  </a:schemeClr>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pPr/>
              <a:t>‹#›</a:t>
            </a:fld>
            <a:endParaRPr lang="en-US" dirty="0"/>
          </a:p>
        </p:txBody>
      </p:sp>
      <p:sp>
        <p:nvSpPr>
          <p:cNvPr id="6" name="Content Placeholder 2"/>
          <p:cNvSpPr>
            <a:spLocks noGrp="1"/>
          </p:cNvSpPr>
          <p:nvPr>
            <p:ph idx="1"/>
          </p:nvPr>
        </p:nvSpPr>
        <p:spPr>
          <a:xfrm>
            <a:off x="457200" y="1600200"/>
            <a:ext cx="8229600" cy="4525963"/>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Two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0999" y="1"/>
            <a:ext cx="7068015" cy="838200"/>
          </a:xfrm>
        </p:spPr>
        <p:txBody>
          <a:bodyPr anchor="b">
            <a:normAutofit/>
          </a:bodyPr>
          <a:lstStyle>
            <a:lvl1pPr algn="l">
              <a:defRPr sz="2800">
                <a:solidFill>
                  <a:schemeClr val="bg1"/>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457200" y="1676402"/>
            <a:ext cx="4038600" cy="3971455"/>
          </a:xfrm>
        </p:spPr>
        <p:txBody>
          <a:bodyPr/>
          <a:lstStyle>
            <a:lvl1pPr>
              <a:defRPr sz="2800">
                <a:solidFill>
                  <a:schemeClr val="tx1">
                    <a:lumMod val="85000"/>
                    <a:lumOff val="15000"/>
                  </a:schemeClr>
                </a:solidFill>
              </a:defRPr>
            </a:lvl1pPr>
            <a:lvl2pPr>
              <a:defRPr sz="2400">
                <a:solidFill>
                  <a:schemeClr val="tx1">
                    <a:lumMod val="85000"/>
                    <a:lumOff val="15000"/>
                  </a:schemeClr>
                </a:solidFill>
              </a:defRPr>
            </a:lvl2pPr>
            <a:lvl3pPr>
              <a:defRPr sz="2000">
                <a:solidFill>
                  <a:schemeClr val="tx1">
                    <a:lumMod val="85000"/>
                    <a:lumOff val="15000"/>
                  </a:schemeClr>
                </a:solidFill>
              </a:defRPr>
            </a:lvl3pPr>
            <a:lvl4pPr>
              <a:defRPr sz="1800">
                <a:solidFill>
                  <a:schemeClr val="tx1">
                    <a:lumMod val="85000"/>
                    <a:lumOff val="15000"/>
                  </a:schemeClr>
                </a:solidFill>
              </a:defRPr>
            </a:lvl4pPr>
            <a:lvl5pPr>
              <a:defRPr sz="1800">
                <a:solidFill>
                  <a:schemeClr val="tx1">
                    <a:lumMod val="85000"/>
                    <a:lumOff val="15000"/>
                  </a:schemeClr>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6400"/>
            <a:ext cx="4038600" cy="3971454"/>
          </a:xfrm>
        </p:spPr>
        <p:txBody>
          <a:bodyPr/>
          <a:lstStyle>
            <a:lvl1pPr>
              <a:defRPr sz="2800">
                <a:solidFill>
                  <a:schemeClr val="tx1">
                    <a:lumMod val="85000"/>
                    <a:lumOff val="15000"/>
                  </a:schemeClr>
                </a:solidFill>
              </a:defRPr>
            </a:lvl1pPr>
            <a:lvl2pPr>
              <a:defRPr sz="2400">
                <a:solidFill>
                  <a:schemeClr val="tx1">
                    <a:lumMod val="85000"/>
                    <a:lumOff val="15000"/>
                  </a:schemeClr>
                </a:solidFill>
              </a:defRPr>
            </a:lvl2pPr>
            <a:lvl3pPr>
              <a:defRPr sz="2000">
                <a:solidFill>
                  <a:schemeClr val="tx1">
                    <a:lumMod val="85000"/>
                    <a:lumOff val="15000"/>
                  </a:schemeClr>
                </a:solidFill>
              </a:defRPr>
            </a:lvl3pPr>
            <a:lvl4pPr>
              <a:defRPr sz="1800">
                <a:solidFill>
                  <a:schemeClr val="tx1">
                    <a:lumMod val="85000"/>
                    <a:lumOff val="15000"/>
                  </a:schemeClr>
                </a:solidFill>
              </a:defRPr>
            </a:lvl4pPr>
            <a:lvl5pPr>
              <a:defRPr sz="1800">
                <a:solidFill>
                  <a:schemeClr val="tx1">
                    <a:lumMod val="85000"/>
                    <a:lumOff val="15000"/>
                  </a:schemeClr>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258050E-B668-4FA7-85AD-C750C80A6E9B}" type="datetimeFigureOut">
              <a:rPr lang="en-US" smtClean="0"/>
              <a:pPr/>
              <a:t>4/10/2012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40D5ECE-8B49-45CD-BE81-EF81920D1969}"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4/10/2012</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pic>
        <p:nvPicPr>
          <p:cNvPr id="6" name="Picture 5"/>
          <p:cNvPicPr>
            <a:picLocks noChangeAspect="1"/>
          </p:cNvPicPr>
          <p:nvPr userDrawn="1"/>
        </p:nvPicPr>
        <p:blipFill>
          <a:blip r:embed="rId3" cstate="print"/>
          <a:stretch>
            <a:fillRect/>
          </a:stretch>
        </p:blipFill>
        <p:spPr>
          <a:xfrm>
            <a:off x="0" y="762000"/>
            <a:ext cx="2445488" cy="2286000"/>
          </a:xfrm>
          <a:prstGeom prst="rect">
            <a:avLst/>
          </a:prstGeom>
        </p:spPr>
      </p:pic>
      <p:sp>
        <p:nvSpPr>
          <p:cNvPr id="2" name="Title 1"/>
          <p:cNvSpPr>
            <a:spLocks noGrp="1"/>
          </p:cNvSpPr>
          <p:nvPr>
            <p:ph type="title"/>
          </p:nvPr>
        </p:nvSpPr>
        <p:spPr>
          <a:xfrm>
            <a:off x="1124400" y="2077200"/>
            <a:ext cx="7010400" cy="1143000"/>
          </a:xfrm>
        </p:spPr>
        <p:txBody>
          <a:bodyPr/>
          <a:lstStyle>
            <a:lvl1pPr algn="l">
              <a:defRPr/>
            </a:lvl1pPr>
          </a:lstStyle>
          <a:p>
            <a:r>
              <a:rPr lang="en-US" smtClean="0"/>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nly: Emphasi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58050E-B668-4FA7-85AD-C750C80A6E9B}" type="datetimeFigureOut">
              <a:rPr lang="en-US" smtClean="0"/>
              <a:pPr/>
              <a:t>4/10/2012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40D5ECE-8B49-45CD-BE81-EF81920D1969}" type="slidenum">
              <a:rPr lang="en-US" smtClean="0"/>
              <a:pPr/>
              <a:t>‹#›</a:t>
            </a:fld>
            <a:endParaRPr lang="en-US" dirty="0"/>
          </a:p>
        </p:txBody>
      </p:sp>
      <p:sp>
        <p:nvSpPr>
          <p:cNvPr id="6" name="Title 1"/>
          <p:cNvSpPr>
            <a:spLocks noGrp="1"/>
          </p:cNvSpPr>
          <p:nvPr>
            <p:ph type="title" hasCustomPrompt="1"/>
          </p:nvPr>
        </p:nvSpPr>
        <p:spPr>
          <a:xfrm>
            <a:off x="290400" y="3081000"/>
            <a:ext cx="8686800" cy="1095600"/>
          </a:xfrm>
        </p:spPr>
        <p:txBody>
          <a:bodyPr>
            <a:normAutofit/>
          </a:bodyPr>
          <a:lstStyle>
            <a:lvl1pPr algn="ctr">
              <a:defRPr lang="en-US" sz="4600" b="1" kern="1200" spc="-150" baseline="0" dirty="0" smtClean="0">
                <a:ln>
                  <a:gradFill>
                    <a:gsLst>
                      <a:gs pos="0">
                        <a:schemeClr val="bg1"/>
                      </a:gs>
                      <a:gs pos="50000">
                        <a:schemeClr val="bg1">
                          <a:lumMod val="75000"/>
                        </a:schemeClr>
                      </a:gs>
                    </a:gsLst>
                    <a:lin ang="5400000" scaled="0"/>
                  </a:gradFill>
                </a:ln>
                <a:gradFill>
                  <a:gsLst>
                    <a:gs pos="11000">
                      <a:schemeClr val="bg1">
                        <a:lumMod val="75000"/>
                      </a:schemeClr>
                    </a:gs>
                    <a:gs pos="91000">
                      <a:schemeClr val="bg1"/>
                    </a:gs>
                  </a:gsLst>
                  <a:lin ang="16200000" scaled="1"/>
                </a:gradFill>
                <a:effectLst>
                  <a:outerShdw blurRad="38100" algn="ctr" rotWithShape="0">
                    <a:prstClr val="black">
                      <a:alpha val="25000"/>
                    </a:prstClr>
                  </a:outerShdw>
                  <a:reflection blurRad="6350" stA="60000" endA="900" endPos="58000" dir="5400000" sy="-100000" algn="bl" rotWithShape="0"/>
                </a:effectLst>
                <a:latin typeface="+mn-lt"/>
                <a:ea typeface="+mn-ea"/>
                <a:cs typeface="+mn-cs"/>
              </a:defRPr>
            </a:lvl1pPr>
          </a:lstStyle>
          <a:p>
            <a:r>
              <a:rPr lang="en-US" dirty="0" smtClean="0"/>
              <a:t>Click to edit Master Title Style</a:t>
            </a:r>
            <a:endParaRPr lang="en-US" dirty="0"/>
          </a:p>
        </p:txBody>
      </p:sp>
      <p:sp>
        <p:nvSpPr>
          <p:cNvPr id="7" name="Text Placeholder 2"/>
          <p:cNvSpPr>
            <a:spLocks noGrp="1"/>
          </p:cNvSpPr>
          <p:nvPr>
            <p:ph type="body" idx="1"/>
          </p:nvPr>
        </p:nvSpPr>
        <p:spPr>
          <a:xfrm>
            <a:off x="283952" y="2424752"/>
            <a:ext cx="8694000" cy="639762"/>
          </a:xfrm>
        </p:spPr>
        <p:txBody>
          <a:bodyPr anchor="b">
            <a:normAutofit/>
          </a:bodyPr>
          <a:lstStyle>
            <a:lvl1pPr marL="0" indent="0" algn="ctr">
              <a:buNone/>
              <a:defRPr lang="en-US" sz="2800" kern="1200" dirty="0" smtClean="0">
                <a:solidFill>
                  <a:srgbClr val="2E507A">
                    <a:alpha val="81000"/>
                  </a:srgb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with Text ">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4/10/2012</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
        <p:nvSpPr>
          <p:cNvPr id="7" name="Rectangle 6"/>
          <p:cNvSpPr/>
          <p:nvPr userDrawn="1"/>
        </p:nvSpPr>
        <p:spPr>
          <a:xfrm>
            <a:off x="0" y="2895600"/>
            <a:ext cx="7543800" cy="2133600"/>
          </a:xfrm>
          <a:prstGeom prst="rect">
            <a:avLst/>
          </a:prstGeom>
          <a:gradFill flip="none" rotWithShape="1">
            <a:gsLst>
              <a:gs pos="63000">
                <a:schemeClr val="tx1">
                  <a:lumMod val="85000"/>
                  <a:lumOff val="15000"/>
                  <a:alpha val="49000"/>
                </a:schemeClr>
              </a:gs>
              <a:gs pos="100000">
                <a:schemeClr val="tx1">
                  <a:lumMod val="95000"/>
                  <a:lumOff val="5000"/>
                  <a:alpha val="56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p:cNvSpPr>
            <a:spLocks noGrp="1"/>
          </p:cNvSpPr>
          <p:nvPr>
            <p:ph type="title"/>
          </p:nvPr>
        </p:nvSpPr>
        <p:spPr>
          <a:xfrm>
            <a:off x="414867" y="3200400"/>
            <a:ext cx="7010400" cy="1676400"/>
          </a:xfrm>
        </p:spPr>
        <p:txBody>
          <a:bodyPr>
            <a:normAutofit/>
          </a:bodyPr>
          <a:lstStyle>
            <a:lvl1pPr marL="0" algn="l" defTabSz="914400" rtl="0" eaLnBrk="1" latinLnBrk="0" hangingPunct="1">
              <a:defRPr lang="en-US" sz="4000" kern="1200" dirty="0">
                <a:solidFill>
                  <a:schemeClr val="bg1"/>
                </a:solidFill>
                <a:latin typeface="+mn-lt"/>
                <a:ea typeface="+mn-ea"/>
                <a:cs typeface="+mn-cs"/>
              </a:defRPr>
            </a:lvl1pPr>
          </a:lstStyle>
          <a:p>
            <a:r>
              <a:rPr lang="en-US" smtClean="0"/>
              <a:t>Click to edit Master title style</a:t>
            </a:r>
            <a:endParaRPr lang="en-US" dirty="0"/>
          </a:p>
        </p:txBody>
      </p:sp>
      <p:sp>
        <p:nvSpPr>
          <p:cNvPr id="10" name="Text Placeholder 15"/>
          <p:cNvSpPr>
            <a:spLocks noGrp="1"/>
          </p:cNvSpPr>
          <p:nvPr>
            <p:ph type="body" sz="quarter" idx="14" hasCustomPrompt="1"/>
          </p:nvPr>
        </p:nvSpPr>
        <p:spPr>
          <a:xfrm>
            <a:off x="4648200" y="664780"/>
            <a:ext cx="4191000" cy="381000"/>
          </a:xfrm>
        </p:spPr>
        <p:txBody>
          <a:bodyPr>
            <a:normAutofit/>
          </a:bodyPr>
          <a:lstStyle>
            <a:lvl1pPr algn="r">
              <a:buNone/>
              <a:defRPr lang="en-US" sz="1800" b="1" kern="1200" dirty="0" smtClean="0">
                <a:solidFill>
                  <a:schemeClr val="bg1">
                    <a:lumMod val="65000"/>
                  </a:schemeClr>
                </a:solidFill>
                <a:latin typeface="Calibri" pitchFamily="34" charset="0"/>
                <a:ea typeface="+mn-ea"/>
                <a:cs typeface="+mn-cs"/>
              </a:defRPr>
            </a:lvl1pPr>
          </a:lstStyle>
          <a:p>
            <a:pPr lvl="0"/>
            <a:r>
              <a:rPr lang="en-US" dirty="0" smtClean="0"/>
              <a:t>Click to edit Master subtitle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14:vortex/>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75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utoUpdateAnimBg="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3008313" cy="82550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803650" y="609600"/>
            <a:ext cx="5111750" cy="5334000"/>
          </a:xfrm>
        </p:spPr>
        <p:txBody>
          <a:bodyPr/>
          <a:lstStyle>
            <a:lvl1pPr>
              <a:defRPr sz="28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28600" y="1435101"/>
            <a:ext cx="3008313" cy="3822699"/>
          </a:xfrm>
        </p:spPr>
        <p:txBody>
          <a:bodyPr/>
          <a:lstStyle>
            <a:lvl1pPr marL="0" indent="0">
              <a:buNone/>
              <a:defRPr sz="1400">
                <a:solidFill>
                  <a:schemeClr val="tx1">
                    <a:lumMod val="75000"/>
                    <a:lumOff val="2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4/10/2012</a:t>
            </a:fld>
            <a:endParaRPr lang="en-US" dirty="0"/>
          </a:p>
        </p:txBody>
      </p:sp>
      <p:sp>
        <p:nvSpPr>
          <p:cNvPr id="6" name="Footer Placeholder 5"/>
          <p:cNvSpPr>
            <a:spLocks noGrp="1"/>
          </p:cNvSpPr>
          <p:nvPr>
            <p:ph type="ftr" sz="quarter" idx="11"/>
          </p:nvPr>
        </p:nvSpPr>
        <p:spPr/>
        <p:txBody>
          <a:bodyPr/>
          <a:lstStyle>
            <a:lvl1pPr>
              <a:defRPr>
                <a:solidFill>
                  <a:schemeClr val="bg1"/>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15" cstate="print"/>
          <a:srcRect l="2599" r="5874" b="5262"/>
          <a:stretch/>
        </p:blipFill>
        <p:spPr>
          <a:xfrm>
            <a:off x="3530" y="5867400"/>
            <a:ext cx="9144000" cy="10536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58050E-B668-4FA7-85AD-C750C80A6E9B}" type="datetimeFigureOut">
              <a:rPr lang="en-US" smtClean="0"/>
              <a:pPr/>
              <a:t>4/10/2012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0D5ECE-8B49-45CD-BE81-EF81920D1969}" type="slidenum">
              <a:rPr lang="en-US" smtClean="0"/>
              <a:pPr/>
              <a:t>‹#›</a:t>
            </a:fld>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61" r:id="rId4"/>
    <p:sldLayoutId id="2147483652" r:id="rId5"/>
    <p:sldLayoutId id="2147483654" r:id="rId6"/>
    <p:sldLayoutId id="2147483655" r:id="rId7"/>
    <p:sldLayoutId id="2147483660" r:id="rId8"/>
    <p:sldLayoutId id="2147483656" r:id="rId9"/>
    <p:sldLayoutId id="2147483676" r:id="rId10"/>
    <p:sldLayoutId id="2147483657" r:id="rId11"/>
    <p:sldLayoutId id="2147483658" r:id="rId12"/>
    <p:sldLayoutId id="2147483659" r:id="rId13"/>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notesSlide" Target="../notesSlides/notesSlide2.xml"/><Relationship Id="rId7" Type="http://schemas.openxmlformats.org/officeDocument/2006/relationships/image" Target="../media/image21.png"/><Relationship Id="rId2" Type="http://schemas.openxmlformats.org/officeDocument/2006/relationships/slideLayout" Target="../slideLayouts/slideLayout12.xml"/><Relationship Id="rId1" Type="http://schemas.openxmlformats.org/officeDocument/2006/relationships/tags" Target="../tags/tag1.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7.jpeg"/></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4.xml"/><Relationship Id="rId7" Type="http://schemas.openxmlformats.org/officeDocument/2006/relationships/image" Target="../media/image24.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3.png"/><Relationship Id="rId5" Type="http://schemas.openxmlformats.org/officeDocument/2006/relationships/image" Target="../media/image9.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video" Target="../media/media1.wmv"/><Relationship Id="rId7" Type="http://schemas.openxmlformats.org/officeDocument/2006/relationships/image" Target="../media/image26.png"/><Relationship Id="rId2" Type="http://schemas.microsoft.com/office/2007/relationships/media" Target="../media/media1.wmv"/><Relationship Id="rId1" Type="http://schemas.openxmlformats.org/officeDocument/2006/relationships/tags" Target="../tags/tag4.xml"/><Relationship Id="rId6" Type="http://schemas.openxmlformats.org/officeDocument/2006/relationships/image" Target="../media/image10.jpeg"/><Relationship Id="rId5" Type="http://schemas.openxmlformats.org/officeDocument/2006/relationships/notesSlide" Target="../notesSlides/notesSlide4.xml"/><Relationship Id="rId4"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2.wmv"/><Relationship Id="rId1" Type="http://schemas.microsoft.com/office/2007/relationships/media" Target="../media/media2.wmv"/><Relationship Id="rId5" Type="http://schemas.openxmlformats.org/officeDocument/2006/relationships/image" Target="../media/image28.jpe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3733800" y="1316420"/>
            <a:ext cx="4953000" cy="1416269"/>
          </a:xfrm>
        </p:spPr>
        <p:txBody>
          <a:bodyPr>
            <a:normAutofit/>
          </a:bodyPr>
          <a:lstStyle/>
          <a:p>
            <a:r>
              <a:rPr lang="en-US" dirty="0" smtClean="0"/>
              <a:t>a tour of new features</a:t>
            </a:r>
          </a:p>
        </p:txBody>
      </p:sp>
      <p:sp>
        <p:nvSpPr>
          <p:cNvPr id="5" name="Title 4"/>
          <p:cNvSpPr>
            <a:spLocks noGrp="1"/>
          </p:cNvSpPr>
          <p:nvPr>
            <p:ph type="title"/>
          </p:nvPr>
        </p:nvSpPr>
        <p:spPr>
          <a:xfrm>
            <a:off x="228600" y="3048000"/>
            <a:ext cx="7239000" cy="1828800"/>
          </a:xfrm>
        </p:spPr>
        <p:txBody>
          <a:bodyPr>
            <a:normAutofit fontScale="90000"/>
          </a:bodyPr>
          <a:lstStyle/>
          <a:p>
            <a:pPr algn="l"/>
            <a:r>
              <a:rPr lang="en-US" sz="2400" b="0" dirty="0">
                <a:solidFill>
                  <a:srgbClr val="7BCF27"/>
                </a:solidFill>
                <a:latin typeface="Calibri" pitchFamily="34" charset="0"/>
              </a:rPr>
              <a:t>introducing</a:t>
            </a:r>
            <a:r>
              <a:rPr lang="en-US" sz="2400" b="0" dirty="0">
                <a:solidFill>
                  <a:srgbClr val="262626"/>
                </a:solidFill>
              </a:rPr>
              <a:t/>
            </a:r>
            <a:br>
              <a:rPr lang="en-US" sz="2400" b="0" dirty="0">
                <a:solidFill>
                  <a:srgbClr val="262626"/>
                </a:solidFill>
              </a:rPr>
            </a:br>
            <a:r>
              <a:rPr lang="en-US" sz="5600" b="0" dirty="0" smtClean="0">
                <a:solidFill>
                  <a:prstClr val="white"/>
                </a:solidFill>
              </a:rPr>
              <a:t>This Is a Test OF Power Point 2010 </a:t>
            </a:r>
            <a:endParaRPr lang="en-US" sz="5600" b="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pic>
        <p:nvPicPr>
          <p:cNvPr id="14" name="Picture 13"/>
          <p:cNvPicPr>
            <a:picLocks noChangeAspect="1"/>
          </p:cNvPicPr>
          <p:nvPr/>
        </p:nvPicPr>
        <p:blipFill>
          <a:blip r:embed="rId5" cstate="screen"/>
          <a:stretch>
            <a:fillRect/>
          </a:stretch>
        </p:blipFill>
        <p:spPr>
          <a:xfrm>
            <a:off x="546394" y="1205500"/>
            <a:ext cx="1676400" cy="2137776"/>
          </a:xfrm>
          <a:prstGeom prst="rect">
            <a:avLst/>
          </a:prstGeom>
          <a:solidFill>
            <a:schemeClr val="bg1">
              <a:lumMod val="85000"/>
            </a:schemeClr>
          </a:solidFill>
          <a:ln w="47625">
            <a:solidFill>
              <a:schemeClr val="bg1"/>
            </a:solidFill>
            <a:miter lim="800000"/>
          </a:ln>
          <a:effectLst>
            <a:outerShdw blurRad="38100" sx="101000" sy="101000" algn="ctr" rotWithShape="0">
              <a:prstClr val="black">
                <a:alpha val="15000"/>
              </a:prstClr>
            </a:outerShdw>
          </a:effectLst>
        </p:spPr>
      </p:pic>
      <p:sp>
        <p:nvSpPr>
          <p:cNvPr id="22" name="TextBox 21"/>
          <p:cNvSpPr txBox="1"/>
          <p:nvPr/>
        </p:nvSpPr>
        <p:spPr>
          <a:xfrm>
            <a:off x="546394" y="5867400"/>
            <a:ext cx="8126784" cy="999530"/>
          </a:xfrm>
          <a:prstGeom prst="rect">
            <a:avLst/>
          </a:prstGeom>
          <a:noFill/>
        </p:spPr>
        <p:txBody>
          <a:bodyPr wrap="square" rtlCol="0" anchor="t">
            <a:normAutofit/>
          </a:bodyPr>
          <a:lstStyle/>
          <a:p>
            <a:pPr algn="ctr"/>
            <a:r>
              <a:rPr lang="en-US" b="1" dirty="0" smtClean="0">
                <a:solidFill>
                  <a:prstClr val="black">
                    <a:lumMod val="85000"/>
                    <a:lumOff val="15000"/>
                  </a:prstClr>
                </a:solidFill>
              </a:rPr>
              <a:t>Picture Color</a:t>
            </a:r>
            <a:r>
              <a:rPr lang="en-US" dirty="0" smtClean="0">
                <a:solidFill>
                  <a:prstClr val="black">
                    <a:lumMod val="85000"/>
                    <a:lumOff val="15000"/>
                  </a:prstClr>
                </a:solidFill>
              </a:rPr>
              <a:t>, </a:t>
            </a:r>
            <a:r>
              <a:rPr lang="en-US" b="1" dirty="0" smtClean="0">
                <a:solidFill>
                  <a:prstClr val="black">
                    <a:lumMod val="85000"/>
                    <a:lumOff val="15000"/>
                  </a:prstClr>
                </a:solidFill>
              </a:rPr>
              <a:t>Corrections</a:t>
            </a:r>
            <a:r>
              <a:rPr lang="en-US" dirty="0" smtClean="0">
                <a:solidFill>
                  <a:prstClr val="black">
                    <a:lumMod val="85000"/>
                    <a:lumOff val="15000"/>
                  </a:prstClr>
                </a:solidFill>
              </a:rPr>
              <a:t>, </a:t>
            </a:r>
            <a:r>
              <a:rPr lang="en-US" b="1" dirty="0" smtClean="0">
                <a:solidFill>
                  <a:prstClr val="black">
                    <a:lumMod val="85000"/>
                    <a:lumOff val="15000"/>
                  </a:prstClr>
                </a:solidFill>
              </a:rPr>
              <a:t>Artistic Effects</a:t>
            </a:r>
            <a:r>
              <a:rPr lang="en-US" dirty="0" smtClean="0">
                <a:solidFill>
                  <a:prstClr val="black">
                    <a:lumMod val="85000"/>
                    <a:lumOff val="15000"/>
                  </a:prstClr>
                </a:solidFill>
              </a:rPr>
              <a:t>, </a:t>
            </a:r>
          </a:p>
          <a:p>
            <a:pPr algn="ctr"/>
            <a:r>
              <a:rPr lang="en-US" dirty="0" smtClean="0">
                <a:solidFill>
                  <a:prstClr val="black">
                    <a:lumMod val="85000"/>
                    <a:lumOff val="15000"/>
                  </a:prstClr>
                </a:solidFill>
              </a:rPr>
              <a:t>and </a:t>
            </a:r>
            <a:r>
              <a:rPr lang="en-US" b="1" dirty="0" smtClean="0">
                <a:solidFill>
                  <a:prstClr val="black">
                    <a:lumMod val="85000"/>
                    <a:lumOff val="15000"/>
                  </a:prstClr>
                </a:solidFill>
              </a:rPr>
              <a:t>Background Removal </a:t>
            </a:r>
            <a:r>
              <a:rPr lang="en-US" dirty="0" smtClean="0">
                <a:solidFill>
                  <a:prstClr val="black">
                    <a:lumMod val="85000"/>
                    <a:lumOff val="15000"/>
                  </a:prstClr>
                </a:solidFill>
              </a:rPr>
              <a:t>allow you to customize images for your story </a:t>
            </a:r>
          </a:p>
          <a:p>
            <a:pPr algn="ctr"/>
            <a:endParaRPr lang="en-US" dirty="0">
              <a:solidFill>
                <a:prstClr val="black"/>
              </a:solidFill>
            </a:endParaRPr>
          </a:p>
        </p:txBody>
      </p:sp>
      <p:pic>
        <p:nvPicPr>
          <p:cNvPr id="32" name="Picture 31"/>
          <p:cNvPicPr>
            <a:picLocks noChangeAspect="1"/>
          </p:cNvPicPr>
          <p:nvPr/>
        </p:nvPicPr>
        <p:blipFill>
          <a:blip r:embed="rId5" cstate="screen">
            <a:lum bright="10000" contrast="30000"/>
          </a:blip>
          <a:stretch>
            <a:fillRect/>
          </a:stretch>
        </p:blipFill>
        <p:spPr>
          <a:xfrm>
            <a:off x="2679994" y="1215024"/>
            <a:ext cx="1676400" cy="2137776"/>
          </a:xfrm>
          <a:prstGeom prst="rect">
            <a:avLst/>
          </a:prstGeom>
          <a:solidFill>
            <a:schemeClr val="bg1">
              <a:lumMod val="85000"/>
            </a:schemeClr>
          </a:solidFill>
          <a:ln w="47625">
            <a:solidFill>
              <a:schemeClr val="bg1"/>
            </a:solidFill>
            <a:miter lim="800000"/>
          </a:ln>
          <a:effectLst>
            <a:outerShdw blurRad="38100" sx="101000" sy="101000" algn="ctr" rotWithShape="0">
              <a:prstClr val="black">
                <a:alpha val="15000"/>
              </a:prstClr>
            </a:outerShdw>
          </a:effectLst>
        </p:spPr>
      </p:pic>
      <p:pic>
        <p:nvPicPr>
          <p:cNvPr id="35" name="Picture 34"/>
          <p:cNvPicPr>
            <a:picLocks noChangeAspect="1"/>
          </p:cNvPicPr>
          <p:nvPr/>
        </p:nvPicPr>
        <p:blipFill>
          <a:blip r:embed="rId5" cstate="screen">
            <a:lum bright="-20000"/>
          </a:blip>
          <a:stretch>
            <a:fillRect/>
          </a:stretch>
        </p:blipFill>
        <p:spPr>
          <a:xfrm>
            <a:off x="4813594" y="1210848"/>
            <a:ext cx="1676400" cy="2137776"/>
          </a:xfrm>
          <a:prstGeom prst="rect">
            <a:avLst/>
          </a:prstGeom>
          <a:solidFill>
            <a:schemeClr val="bg1">
              <a:lumMod val="85000"/>
            </a:schemeClr>
          </a:solidFill>
          <a:ln w="47625">
            <a:solidFill>
              <a:schemeClr val="bg1"/>
            </a:solidFill>
            <a:miter lim="800000"/>
          </a:ln>
          <a:effectLst>
            <a:outerShdw blurRad="38100" sx="101000" sy="101000" algn="ctr" rotWithShape="0">
              <a:prstClr val="black">
                <a:alpha val="15000"/>
              </a:prstClr>
            </a:outerShdw>
          </a:effectLst>
        </p:spPr>
      </p:pic>
      <p:pic>
        <p:nvPicPr>
          <p:cNvPr id="39" name="Picture 38"/>
          <p:cNvPicPr>
            <a:picLocks noChangeAspect="1"/>
          </p:cNvPicPr>
          <p:nvPr/>
        </p:nvPicPr>
        <p:blipFill>
          <a:blip r:embed="rId6" cstate="screen">
            <a:duotone>
              <a:prstClr val="black"/>
              <a:schemeClr val="accent4">
                <a:tint val="45000"/>
                <a:satMod val="400000"/>
              </a:schemeClr>
            </a:duotone>
          </a:blip>
          <a:stretch>
            <a:fillRect/>
          </a:stretch>
        </p:blipFill>
        <p:spPr>
          <a:xfrm>
            <a:off x="6947194" y="1215024"/>
            <a:ext cx="1676400" cy="2137776"/>
          </a:xfrm>
          <a:prstGeom prst="rect">
            <a:avLst/>
          </a:prstGeom>
          <a:solidFill>
            <a:schemeClr val="bg1">
              <a:lumMod val="85000"/>
            </a:schemeClr>
          </a:solidFill>
          <a:ln w="47625">
            <a:solidFill>
              <a:schemeClr val="bg1"/>
            </a:solidFill>
            <a:miter lim="800000"/>
          </a:ln>
          <a:effectLst>
            <a:outerShdw blurRad="38100" sx="101000" sy="101000" algn="ctr" rotWithShape="0">
              <a:prstClr val="black">
                <a:alpha val="15000"/>
              </a:prstClr>
            </a:outerShdw>
          </a:effectLst>
        </p:spPr>
      </p:pic>
      <p:pic>
        <p:nvPicPr>
          <p:cNvPr id="18" name="Picture 17"/>
          <p:cNvPicPr>
            <a:picLocks noChangeAspect="1"/>
          </p:cNvPicPr>
          <p:nvPr/>
        </p:nvPicPr>
        <p:blipFill rotWithShape="1">
          <a:blip r:embed="rId7" cstate="screen"/>
          <a:srcRect l="15024" r="44212" b="14210"/>
          <a:stretch/>
        </p:blipFill>
        <p:spPr>
          <a:xfrm>
            <a:off x="3988905" y="3852613"/>
            <a:ext cx="1019503" cy="1623848"/>
          </a:xfrm>
          <a:prstGeom prst="rect">
            <a:avLst/>
          </a:prstGeom>
          <a:effectLst>
            <a:reflection blurRad="6350" stA="50000" endA="300" endPos="55500" dir="5400000" sy="-100000" algn="bl" rotWithShape="0"/>
          </a:effectLst>
        </p:spPr>
      </p:pic>
      <p:pic>
        <p:nvPicPr>
          <p:cNvPr id="25" name="Picture 24"/>
          <p:cNvPicPr>
            <a:picLocks noChangeAspect="1"/>
          </p:cNvPicPr>
          <p:nvPr/>
        </p:nvPicPr>
        <p:blipFill>
          <a:blip r:embed="rId8" cstate="screen"/>
          <a:stretch>
            <a:fillRect/>
          </a:stretch>
        </p:blipFill>
        <p:spPr>
          <a:xfrm>
            <a:off x="6172200" y="3810000"/>
            <a:ext cx="2500978" cy="1892808"/>
          </a:xfrm>
          <a:prstGeom prst="rect">
            <a:avLst/>
          </a:prstGeom>
        </p:spPr>
      </p:pic>
      <p:pic>
        <p:nvPicPr>
          <p:cNvPr id="24" name="Picture 23"/>
          <p:cNvPicPr>
            <a:picLocks noChangeAspect="1"/>
          </p:cNvPicPr>
          <p:nvPr/>
        </p:nvPicPr>
        <p:blipFill rotWithShape="1">
          <a:blip r:embed="rId7" cstate="screen"/>
          <a:srcRect l="15024" r="44212" b="14210"/>
          <a:stretch/>
        </p:blipFill>
        <p:spPr>
          <a:xfrm>
            <a:off x="6543261" y="3810000"/>
            <a:ext cx="1019503" cy="1623848"/>
          </a:xfrm>
          <a:prstGeom prst="rect">
            <a:avLst/>
          </a:prstGeom>
          <a:effectLst/>
        </p:spPr>
      </p:pic>
      <p:sp>
        <p:nvSpPr>
          <p:cNvPr id="2" name="Title 1"/>
          <p:cNvSpPr>
            <a:spLocks noGrp="1"/>
          </p:cNvSpPr>
          <p:nvPr>
            <p:ph type="title"/>
          </p:nvPr>
        </p:nvSpPr>
        <p:spPr>
          <a:xfrm>
            <a:off x="-1" y="414867"/>
            <a:ext cx="9144001" cy="457200"/>
          </a:xfrm>
        </p:spPr>
        <p:txBody>
          <a:bodyPr>
            <a:noAutofit/>
          </a:bodyPr>
          <a:lstStyle/>
          <a:p>
            <a:r>
              <a:rPr lang="en-US" dirty="0">
                <a:solidFill>
                  <a:prstClr val="white"/>
                </a:solidFill>
              </a:rPr>
              <a:t> </a:t>
            </a:r>
            <a:r>
              <a:rPr lang="en-US" dirty="0" smtClean="0">
                <a:solidFill>
                  <a:prstClr val="white"/>
                </a:solidFill>
              </a:rPr>
              <a:t>    New </a:t>
            </a:r>
            <a:r>
              <a:rPr lang="en-US" b="0" dirty="0">
                <a:solidFill>
                  <a:prstClr val="white"/>
                </a:solidFill>
              </a:rPr>
              <a:t>Picture Effects</a:t>
            </a:r>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16667E-6 -2.59259E-6 L -0.27968 0.00394 " pathEditMode="relative" rAng="0" ptsTypes="AA">
                                      <p:cBhvr>
                                        <p:cTn id="6" dur="2000" fill="hold"/>
                                        <p:tgtEl>
                                          <p:spTgt spid="24"/>
                                        </p:tgtEl>
                                        <p:attrNameLst>
                                          <p:attrName>ppt_x</p:attrName>
                                          <p:attrName>ppt_y</p:attrName>
                                        </p:attrNameLst>
                                      </p:cBhvr>
                                      <p:rCtr x="-14000" y="200"/>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5" cstate="print">
            <a:lum/>
          </a:blip>
          <a:srcRect/>
          <a:stretch>
            <a:fillRect/>
          </a:stretch>
        </a:blipFill>
        <a:effectLst/>
      </p:bgPr>
    </p:bg>
    <p:spTree>
      <p:nvGrpSpPr>
        <p:cNvPr id="1" name=""/>
        <p:cNvGrpSpPr/>
        <p:nvPr/>
      </p:nvGrpSpPr>
      <p:grpSpPr>
        <a:xfrm>
          <a:off x="0" y="0"/>
          <a:ext cx="0" cy="0"/>
          <a:chOff x="0" y="0"/>
          <a:chExt cx="0" cy="0"/>
        </a:xfrm>
      </p:grpSpPr>
      <p:sp>
        <p:nvSpPr>
          <p:cNvPr id="3" name="Rectangle 2"/>
          <p:cNvSpPr txBox="1">
            <a:spLocks/>
          </p:cNvSpPr>
          <p:nvPr>
            <p:custDataLst>
              <p:tags r:id="rId1"/>
            </p:custDataLst>
          </p:nvPr>
        </p:nvSpPr>
        <p:spPr>
          <a:xfrm>
            <a:off x="381000" y="1219200"/>
            <a:ext cx="8001000" cy="457200"/>
          </a:xfrm>
          <a:prstGeom prst="rect">
            <a:avLst/>
          </a:prstGeom>
        </p:spPr>
        <p:txBody>
          <a:bodyPr>
            <a:normAutofit lnSpcReduction="10000"/>
          </a:bodyPr>
          <a:lstStyle>
            <a:extLst/>
          </a:lstStyle>
          <a:p>
            <a:pPr marL="342900" indent="-342900">
              <a:lnSpc>
                <a:spcPct val="114000"/>
              </a:lnSpc>
              <a:spcBef>
                <a:spcPct val="20000"/>
              </a:spcBef>
              <a:buFont typeface="Arial" pitchFamily="34" charset="0"/>
              <a:buNone/>
              <a:defRPr/>
            </a:pPr>
            <a:r>
              <a:rPr lang="en-US" sz="2200" dirty="0" smtClean="0">
                <a:solidFill>
                  <a:prstClr val="black">
                    <a:lumMod val="85000"/>
                    <a:lumOff val="15000"/>
                  </a:prstClr>
                </a:solidFill>
              </a:rPr>
              <a:t>Check out this animation:</a:t>
            </a:r>
          </a:p>
          <a:p>
            <a:pPr marL="342900" indent="-342900">
              <a:spcBef>
                <a:spcPct val="20000"/>
              </a:spcBef>
              <a:buFont typeface="Arial" pitchFamily="34" charset="0"/>
              <a:buChar char="•"/>
              <a:defRPr/>
            </a:pPr>
            <a:endParaRPr lang="en-US" sz="2200" dirty="0">
              <a:solidFill>
                <a:prstClr val="black"/>
              </a:solidFill>
            </a:endParaRPr>
          </a:p>
        </p:txBody>
      </p:sp>
      <p:sp>
        <p:nvSpPr>
          <p:cNvPr id="4" name="TextBox 3"/>
          <p:cNvSpPr txBox="1"/>
          <p:nvPr>
            <p:custDataLst>
              <p:tags r:id="rId2"/>
            </p:custDataLst>
          </p:nvPr>
        </p:nvSpPr>
        <p:spPr>
          <a:xfrm>
            <a:off x="381000" y="3276600"/>
            <a:ext cx="8001000" cy="769441"/>
          </a:xfrm>
          <a:prstGeom prst="rect">
            <a:avLst/>
          </a:prstGeom>
          <a:noFill/>
        </p:spPr>
        <p:txBody>
          <a:bodyPr wrap="square" rtlCol="0">
            <a:normAutofit/>
          </a:bodyPr>
          <a:lstStyle/>
          <a:p>
            <a:r>
              <a:rPr lang="en-US" sz="2200" dirty="0" smtClean="0">
                <a:solidFill>
                  <a:prstClr val="black">
                    <a:lumMod val="85000"/>
                    <a:lumOff val="15000"/>
                  </a:prstClr>
                </a:solidFill>
              </a:rPr>
              <a:t>With the </a:t>
            </a:r>
            <a:r>
              <a:rPr lang="en-US" sz="2200" b="1" dirty="0" smtClean="0">
                <a:solidFill>
                  <a:srgbClr val="7BCF27"/>
                </a:solidFill>
              </a:rPr>
              <a:t>Animation Painter</a:t>
            </a:r>
            <a:endParaRPr lang="en-US" sz="2200" dirty="0" smtClean="0">
              <a:solidFill>
                <a:prstClr val="black">
                  <a:lumMod val="85000"/>
                  <a:lumOff val="15000"/>
                </a:prstClr>
              </a:solidFill>
            </a:endParaRPr>
          </a:p>
          <a:p>
            <a:r>
              <a:rPr lang="en-US" sz="2200" dirty="0" smtClean="0">
                <a:solidFill>
                  <a:prstClr val="black">
                    <a:lumMod val="85000"/>
                    <a:lumOff val="15000"/>
                  </a:prstClr>
                </a:solidFill>
              </a:rPr>
              <a:t>you can re-create the same animation with one click</a:t>
            </a:r>
            <a:endParaRPr lang="en-US" sz="2200" dirty="0">
              <a:solidFill>
                <a:prstClr val="black">
                  <a:lumMod val="85000"/>
                  <a:lumOff val="15000"/>
                </a:prstClr>
              </a:solidFill>
            </a:endParaRPr>
          </a:p>
        </p:txBody>
      </p:sp>
      <p:grpSp>
        <p:nvGrpSpPr>
          <p:cNvPr id="10" name="Group 9"/>
          <p:cNvGrpSpPr/>
          <p:nvPr/>
        </p:nvGrpSpPr>
        <p:grpSpPr>
          <a:xfrm>
            <a:off x="3819525" y="1676400"/>
            <a:ext cx="1438275" cy="1438275"/>
            <a:chOff x="762001" y="1946209"/>
            <a:chExt cx="2057400" cy="2057400"/>
          </a:xfrm>
        </p:grpSpPr>
        <p:sp>
          <p:nvSpPr>
            <p:cNvPr id="8" name="Oval 7"/>
            <p:cNvSpPr/>
            <p:nvPr/>
          </p:nvSpPr>
          <p:spPr>
            <a:xfrm>
              <a:off x="762001" y="1946209"/>
              <a:ext cx="2057400" cy="2057400"/>
            </a:xfrm>
            <a:prstGeom prst="ellipse">
              <a:avLst/>
            </a:prstGeom>
            <a:gradFill>
              <a:gsLst>
                <a:gs pos="38000">
                  <a:srgbClr val="00B0F0"/>
                </a:gs>
                <a:gs pos="79000">
                  <a:srgbClr val="0065B0"/>
                </a:gs>
              </a:gsLst>
              <a:path path="circle">
                <a:fillToRect l="50000" t="50000" r="50000" b="50000"/>
              </a:path>
            </a:gradFill>
            <a:ln w="82550">
              <a:noFill/>
            </a:ln>
            <a:effectLst>
              <a:outerShdw blurRad="1270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sp>
          <p:nvSpPr>
            <p:cNvPr id="9" name="Oval 8"/>
            <p:cNvSpPr/>
            <p:nvPr/>
          </p:nvSpPr>
          <p:spPr>
            <a:xfrm>
              <a:off x="1007328" y="199235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grpSp>
      <p:pic>
        <p:nvPicPr>
          <p:cNvPr id="12" name="Picture 11"/>
          <p:cNvPicPr>
            <a:picLocks noChangeAspect="1"/>
          </p:cNvPicPr>
          <p:nvPr/>
        </p:nvPicPr>
        <p:blipFill>
          <a:blip r:embed="rId6" cstate="print"/>
          <a:stretch>
            <a:fillRect/>
          </a:stretch>
        </p:blipFill>
        <p:spPr>
          <a:xfrm>
            <a:off x="3971544" y="1828800"/>
            <a:ext cx="1133856" cy="1133856"/>
          </a:xfrm>
          <a:prstGeom prst="rect">
            <a:avLst/>
          </a:prstGeom>
        </p:spPr>
      </p:pic>
      <p:grpSp>
        <p:nvGrpSpPr>
          <p:cNvPr id="16" name="Group 15"/>
          <p:cNvGrpSpPr/>
          <p:nvPr/>
        </p:nvGrpSpPr>
        <p:grpSpPr>
          <a:xfrm>
            <a:off x="3852862" y="4267200"/>
            <a:ext cx="1371600" cy="1371600"/>
            <a:chOff x="3895725" y="4267200"/>
            <a:chExt cx="1371600" cy="1371600"/>
          </a:xfrm>
        </p:grpSpPr>
        <p:sp>
          <p:nvSpPr>
            <p:cNvPr id="13" name="Rounded Rectangle 12"/>
            <p:cNvSpPr/>
            <p:nvPr/>
          </p:nvSpPr>
          <p:spPr>
            <a:xfrm>
              <a:off x="3895725" y="4267200"/>
              <a:ext cx="1371600" cy="1371600"/>
            </a:xfrm>
            <a:prstGeom prst="roundRect">
              <a:avLst/>
            </a:prstGeom>
            <a:gradFill flip="none" rotWithShape="1">
              <a:gsLst>
                <a:gs pos="38000">
                  <a:srgbClr val="F39C29"/>
                </a:gs>
                <a:gs pos="70000">
                  <a:srgbClr val="F27416"/>
                </a:gs>
              </a:gsLst>
              <a:path path="circle">
                <a:fillToRect l="50000" t="50000" r="50000" b="50000"/>
              </a:path>
              <a:tileRect/>
            </a:gradFill>
            <a:ln w="12700">
              <a:solidFill>
                <a:schemeClr val="accent6">
                  <a:lumMod val="75000"/>
                </a:schemeClr>
              </a:solidFill>
            </a:ln>
            <a:effectLst>
              <a:outerShdw blurRad="1524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p>
          </p:txBody>
        </p:sp>
        <p:sp>
          <p:nvSpPr>
            <p:cNvPr id="14" name="Rounded Rectangle 13"/>
            <p:cNvSpPr/>
            <p:nvPr/>
          </p:nvSpPr>
          <p:spPr>
            <a:xfrm>
              <a:off x="3971925" y="4314825"/>
              <a:ext cx="1209676" cy="838200"/>
            </a:xfrm>
            <a:prstGeom prst="roundRect">
              <a:avLst/>
            </a:prstGeom>
            <a:gradFill flip="none" rotWithShape="1">
              <a:gsLst>
                <a:gs pos="63000">
                  <a:schemeClr val="bg1">
                    <a:alpha val="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p>
          </p:txBody>
        </p:sp>
      </p:grpSp>
      <p:sp>
        <p:nvSpPr>
          <p:cNvPr id="19" name="Title 18"/>
          <p:cNvSpPr>
            <a:spLocks noGrp="1"/>
          </p:cNvSpPr>
          <p:nvPr>
            <p:ph type="title"/>
          </p:nvPr>
        </p:nvSpPr>
        <p:spPr>
          <a:xfrm>
            <a:off x="445911" y="76200"/>
            <a:ext cx="8229600" cy="1143000"/>
          </a:xfrm>
        </p:spPr>
        <p:txBody>
          <a:bodyPr>
            <a:normAutofit/>
          </a:bodyPr>
          <a:lstStyle/>
          <a:p>
            <a:pPr lvl="0">
              <a:spcBef>
                <a:spcPts val="0"/>
              </a:spcBef>
            </a:pPr>
            <a:r>
              <a:rPr lang="en-US" b="1" dirty="0">
                <a:solidFill>
                  <a:prstClr val="black">
                    <a:lumMod val="85000"/>
                    <a:lumOff val="15000"/>
                  </a:prstClr>
                </a:solidFill>
                <a:ea typeface="+mn-ea"/>
                <a:cs typeface="+mn-cs"/>
              </a:rPr>
              <a:t>Animate </a:t>
            </a:r>
            <a:r>
              <a:rPr lang="en-US" dirty="0" smtClean="0">
                <a:solidFill>
                  <a:prstClr val="black">
                    <a:lumMod val="50000"/>
                    <a:lumOff val="50000"/>
                  </a:prstClr>
                </a:solidFill>
                <a:ea typeface="+mn-ea"/>
                <a:cs typeface="+mn-cs"/>
              </a:rPr>
              <a:t>This</a:t>
            </a:r>
            <a:endParaRPr lang="en-US" dirty="0"/>
          </a:p>
        </p:txBody>
      </p:sp>
      <p:pic>
        <p:nvPicPr>
          <p:cNvPr id="17" name="Picture 16"/>
          <p:cNvPicPr>
            <a:picLocks noChangeAspect="1"/>
          </p:cNvPicPr>
          <p:nvPr/>
        </p:nvPicPr>
        <p:blipFill>
          <a:blip r:embed="rId7" cstate="print"/>
          <a:stretch>
            <a:fillRect/>
          </a:stretch>
        </p:blipFill>
        <p:spPr>
          <a:xfrm>
            <a:off x="3972302" y="4393056"/>
            <a:ext cx="1134454" cy="1134454"/>
          </a:xfrm>
          <a:prstGeom prst="rect">
            <a:avLst/>
          </a:prstGeom>
        </p:spPr>
      </p:pic>
      <p:pic>
        <p:nvPicPr>
          <p:cNvPr id="2050"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9372599" y="2062304"/>
            <a:ext cx="559337" cy="452296"/>
          </a:xfrm>
          <a:prstGeom prst="rect">
            <a:avLst/>
          </a:prstGeom>
          <a:extLst>
            <a:ext uri="{53640926-AAD7-44D8-BBD7-CCE9431645EC}">
              <a14:shadowObscured xmlns:a14="http://schemas.microsoft.com/office/drawing/2010/main" val="1"/>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nodeType="withEffect">
                                  <p:stCondLst>
                                    <p:cond delay="500"/>
                                  </p:stCondLst>
                                  <p:childTnLst>
                                    <p:animRot by="21600000">
                                      <p:cBhvr>
                                        <p:cTn id="6" dur="500" fill="hold"/>
                                        <p:tgtEl>
                                          <p:spTgt spid="12"/>
                                        </p:tgtEl>
                                        <p:attrNameLst>
                                          <p:attrName>r</p:attrName>
                                        </p:attrNameLst>
                                      </p:cBhvr>
                                    </p:animRot>
                                  </p:childTnLst>
                                </p:cTn>
                              </p:par>
                              <p:par>
                                <p:cTn id="7" presetID="10" presetClass="entr" presetSubtype="0" fill="hold" nodeType="withEffect">
                                  <p:stCondLst>
                                    <p:cond delay="50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1000"/>
                                        <p:tgtEl>
                                          <p:spTgt spid="10"/>
                                        </p:tgtEl>
                                      </p:cBhvr>
                                    </p:animEffect>
                                  </p:childTnLst>
                                </p:cTn>
                              </p:par>
                            </p:childTnLst>
                          </p:cTn>
                        </p:par>
                        <p:par>
                          <p:cTn id="10" fill="hold">
                            <p:stCondLst>
                              <p:cond delay="1500"/>
                            </p:stCondLst>
                            <p:childTnLst>
                              <p:par>
                                <p:cTn id="11" presetID="42" presetClass="path" presetSubtype="0" accel="19000" decel="40000" fill="hold" nodeType="afterEffect">
                                  <p:stCondLst>
                                    <p:cond delay="0"/>
                                  </p:stCondLst>
                                  <p:childTnLst>
                                    <p:animMotion origin="layout" path="M -0.01389 -0.01134 L -0.50556 -0.00764 " pathEditMode="relative" rAng="0" ptsTypes="AA">
                                      <p:cBhvr>
                                        <p:cTn id="12" dur="1000" fill="hold"/>
                                        <p:tgtEl>
                                          <p:spTgt spid="2050"/>
                                        </p:tgtEl>
                                        <p:attrNameLst>
                                          <p:attrName>ppt_x</p:attrName>
                                          <p:attrName>ppt_y</p:attrName>
                                        </p:attrNameLst>
                                      </p:cBhvr>
                                      <p:rCtr x="-24583" y="185"/>
                                    </p:animMotion>
                                  </p:childTnLst>
                                </p:cTn>
                              </p:par>
                            </p:childTnLst>
                          </p:cTn>
                        </p:par>
                        <p:par>
                          <p:cTn id="13" fill="hold">
                            <p:stCondLst>
                              <p:cond delay="2500"/>
                            </p:stCondLst>
                            <p:childTnLst>
                              <p:par>
                                <p:cTn id="14" presetID="0" presetClass="path" presetSubtype="0" accel="50000" decel="50000" fill="hold" nodeType="afterEffect">
                                  <p:stCondLst>
                                    <p:cond delay="0"/>
                                  </p:stCondLst>
                                  <p:childTnLst>
                                    <p:animMotion origin="layout" path="M -0.50452 -0.0081 C -0.49844 -0.00555 -0.49306 -0.00139 -0.48716 0.00092 C -0.48368 0.00439 -0.48073 0.00462 -0.47691 0.00717 C -0.47344 0.00948 -0.46997 0.01248 -0.4665 0.0148 C -0.45886 0.01989 -0.45 0.02197 -0.44237 0.02705 C -0.43073 0.03492 -0.41928 0.04486 -0.40678 0.04995 C -0.40365 0.05458 -0.39636 0.05735 -0.39184 0.06082 C -0.38438 0.0666 -0.37605 0.07007 -0.36875 0.07608 C -0.36493 0.07932 -0.36459 0.08117 -0.36077 0.08372 C -0.35625 0.08672 -0.35816 0.08348 -0.35382 0.08834 C -0.34792 0.09505 -0.33612 0.10892 -0.32865 0.11147 C -0.32587 0.11679 -0.32344 0.12026 -0.31945 0.12372 C -0.31823 0.12581 -0.31737 0.12812 -0.31598 0.12997 C -0.31459 0.13182 -0.3125 0.13251 -0.31129 0.13436 C -0.31059 0.13552 -0.31077 0.1376 -0.31025 0.13899 C -0.30973 0.14038 -0.30868 0.14107 -0.30799 0.14223 C -0.30521 0.15263 -0.30712 0.14893 -0.3033 0.15448 C -0.30035 0.16512 -0.29775 0.17576 -0.29532 0.18663 C -0.29219 0.21878 -0.30053 0.26272 -0.31719 0.28769 C -0.32066 0.29301 -0.32483 0.29787 -0.32865 0.30296 C -0.33056 0.3055 -0.33351 0.30643 -0.33542 0.30897 C -0.33924 0.31383 -0.34202 0.31753 -0.34705 0.31984 C -0.35226 0.32631 -0.36059 0.33372 -0.36771 0.33649 C -0.37171 0.34227 -0.38351 0.3462 -0.38959 0.34875 C -0.3941 0.35522 -0.40921 0.35915 -0.41598 0.36124 C -0.42934 0.3647 -0.44219 0.37072 -0.45504 0.37673 C -0.4632 0.38043 -0.47084 0.38506 -0.47917 0.38876 C -0.48664 0.39199 -0.47848 0.38829 -0.48612 0.39338 C -0.48716 0.39408 -0.50782 0.39801 -0.50782 0.39824 " pathEditMode="relative" rAng="0" ptsTypes="fffffffffffffffffffffffffffff">
                                      <p:cBhvr>
                                        <p:cTn id="15" dur="1500" fill="hold"/>
                                        <p:tgtEl>
                                          <p:spTgt spid="2050"/>
                                        </p:tgtEl>
                                        <p:attrNameLst>
                                          <p:attrName>ppt_x</p:attrName>
                                          <p:attrName>ppt_y</p:attrName>
                                        </p:attrNameLst>
                                      </p:cBhvr>
                                      <p:rCtr x="10451" y="20305"/>
                                    </p:animMotion>
                                  </p:childTnLst>
                                </p:cTn>
                              </p:par>
                            </p:childTnLst>
                          </p:cTn>
                        </p:par>
                        <p:par>
                          <p:cTn id="16" fill="hold">
                            <p:stCondLst>
                              <p:cond delay="4000"/>
                            </p:stCondLst>
                            <p:childTnLst>
                              <p:par>
                                <p:cTn id="17" presetID="0" presetClass="path" presetSubtype="0" accel="50000" decel="50000" fill="hold" nodeType="afterEffect">
                                  <p:stCondLst>
                                    <p:cond delay="0"/>
                                  </p:stCondLst>
                                  <p:childTnLst>
                                    <p:animMotion origin="layout" path="M -0.50834 0.39939 L -0.38889 0.42853 " pathEditMode="relative" rAng="0" ptsTypes="AA">
                                      <p:cBhvr>
                                        <p:cTn id="18" dur="1000" fill="hold"/>
                                        <p:tgtEl>
                                          <p:spTgt spid="2050"/>
                                        </p:tgtEl>
                                        <p:attrNameLst>
                                          <p:attrName>ppt_x</p:attrName>
                                          <p:attrName>ppt_y</p:attrName>
                                        </p:attrNameLst>
                                      </p:cBhvr>
                                      <p:rCtr x="5972" y="1457"/>
                                    </p:animMotion>
                                  </p:childTnLst>
                                </p:cTn>
                              </p:par>
                              <p:par>
                                <p:cTn id="19" presetID="8" presetClass="emph" presetSubtype="0" accel="50000" decel="50000" fill="hold" nodeType="withEffect">
                                  <p:stCondLst>
                                    <p:cond delay="500"/>
                                  </p:stCondLst>
                                  <p:childTnLst>
                                    <p:animRot by="21600000">
                                      <p:cBhvr>
                                        <p:cTn id="20" dur="500" fill="hold"/>
                                        <p:tgtEl>
                                          <p:spTgt spid="17"/>
                                        </p:tgtEl>
                                        <p:attrNameLst>
                                          <p:attrName>r</p:attrName>
                                        </p:attrNameLst>
                                      </p:cBhvr>
                                    </p:animRot>
                                  </p:childTnLst>
                                </p:cTn>
                              </p:par>
                              <p:par>
                                <p:cTn id="21" presetID="10" presetClass="entr" presetSubtype="0" fill="hold" nodeType="withEffect">
                                  <p:stCondLst>
                                    <p:cond delay="50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6" cstate="print">
            <a:lum/>
          </a:blip>
          <a:srcRect/>
          <a:stretch>
            <a:fillRect/>
          </a:stretch>
        </a:blipFill>
        <a:effectLst/>
      </p:bgPr>
    </p:bg>
    <p:spTree>
      <p:nvGrpSpPr>
        <p:cNvPr id="1" name=""/>
        <p:cNvGrpSpPr/>
        <p:nvPr/>
      </p:nvGrpSpPr>
      <p:grpSpPr>
        <a:xfrm>
          <a:off x="0" y="0"/>
          <a:ext cx="0" cy="0"/>
          <a:chOff x="0" y="0"/>
          <a:chExt cx="0" cy="0"/>
        </a:xfrm>
      </p:grpSpPr>
      <p:sp>
        <p:nvSpPr>
          <p:cNvPr id="17" name="TextBox 16"/>
          <p:cNvSpPr txBox="1"/>
          <p:nvPr/>
        </p:nvSpPr>
        <p:spPr>
          <a:xfrm>
            <a:off x="4572000" y="1295400"/>
            <a:ext cx="4114800" cy="2185416"/>
          </a:xfrm>
          <a:prstGeom prst="rect">
            <a:avLst/>
          </a:prstGeom>
          <a:noFill/>
        </p:spPr>
        <p:txBody>
          <a:bodyPr wrap="square" rtlCol="0" anchor="ctr">
            <a:normAutofit/>
          </a:bodyPr>
          <a:lstStyle/>
          <a:p>
            <a:r>
              <a:rPr lang="en-US" sz="2000" dirty="0" smtClean="0">
                <a:solidFill>
                  <a:prstClr val="black">
                    <a:lumMod val="65000"/>
                    <a:lumOff val="35000"/>
                  </a:prstClr>
                </a:solidFill>
              </a:rPr>
              <a:t>You can do </a:t>
            </a:r>
            <a:r>
              <a:rPr lang="en-US" sz="2000" b="1" dirty="0" smtClean="0">
                <a:solidFill>
                  <a:prstClr val="black">
                    <a:lumMod val="65000"/>
                    <a:lumOff val="35000"/>
                  </a:prstClr>
                </a:solidFill>
              </a:rPr>
              <a:t>a lot more </a:t>
            </a:r>
            <a:r>
              <a:rPr lang="en-US" sz="2000" dirty="0" smtClean="0">
                <a:solidFill>
                  <a:prstClr val="black">
                    <a:lumMod val="65000"/>
                    <a:lumOff val="35000"/>
                  </a:prstClr>
                </a:solidFill>
              </a:rPr>
              <a:t>with videos in PowerPoint 2010. </a:t>
            </a:r>
          </a:p>
          <a:p>
            <a:pPr>
              <a:lnSpc>
                <a:spcPct val="80000"/>
              </a:lnSpc>
            </a:pPr>
            <a:endParaRPr lang="en-US" dirty="0">
              <a:solidFill>
                <a:prstClr val="black"/>
              </a:solidFill>
            </a:endParaRPr>
          </a:p>
          <a:p>
            <a:r>
              <a:rPr lang="en-US" sz="2000" dirty="0">
                <a:solidFill>
                  <a:prstClr val="black">
                    <a:lumMod val="75000"/>
                    <a:lumOff val="25000"/>
                  </a:prstClr>
                </a:solidFill>
              </a:rPr>
              <a:t>Videos can be embedded in your presentation. That’s right, no more lost videos</a:t>
            </a:r>
            <a:r>
              <a:rPr lang="en-US" sz="2000" dirty="0" smtClean="0">
                <a:solidFill>
                  <a:prstClr val="black">
                    <a:lumMod val="75000"/>
                    <a:lumOff val="25000"/>
                  </a:prstClr>
                </a:solidFill>
              </a:rPr>
              <a:t>!</a:t>
            </a:r>
            <a:endParaRPr lang="en-US" sz="2000" dirty="0">
              <a:solidFill>
                <a:prstClr val="black">
                  <a:lumMod val="75000"/>
                  <a:lumOff val="25000"/>
                </a:prstClr>
              </a:solidFill>
            </a:endParaRPr>
          </a:p>
        </p:txBody>
      </p:sp>
      <p:sp>
        <p:nvSpPr>
          <p:cNvPr id="19" name="TextBox 18"/>
          <p:cNvSpPr txBox="1"/>
          <p:nvPr/>
        </p:nvSpPr>
        <p:spPr>
          <a:xfrm>
            <a:off x="4572000" y="3857614"/>
            <a:ext cx="4114800" cy="2331720"/>
          </a:xfrm>
          <a:prstGeom prst="rect">
            <a:avLst/>
          </a:prstGeom>
          <a:noFill/>
        </p:spPr>
        <p:txBody>
          <a:bodyPr wrap="square" rtlCol="0" anchor="ctr">
            <a:normAutofit/>
          </a:bodyPr>
          <a:lstStyle/>
          <a:p>
            <a:r>
              <a:rPr lang="en-US" sz="2000" dirty="0" smtClean="0">
                <a:solidFill>
                  <a:prstClr val="black">
                    <a:lumMod val="75000"/>
                    <a:lumOff val="25000"/>
                  </a:prstClr>
                </a:solidFill>
              </a:rPr>
              <a:t>Also, you can </a:t>
            </a:r>
            <a:r>
              <a:rPr lang="en-US" sz="2000" b="1" dirty="0" smtClean="0">
                <a:solidFill>
                  <a:srgbClr val="FF0000"/>
                </a:solidFill>
              </a:rPr>
              <a:t>r</a:t>
            </a:r>
            <a:r>
              <a:rPr lang="en-US" sz="2000" b="1" dirty="0" smtClean="0">
                <a:solidFill>
                  <a:srgbClr val="F48914"/>
                </a:solidFill>
              </a:rPr>
              <a:t>e</a:t>
            </a:r>
            <a:r>
              <a:rPr lang="en-US" sz="2000" b="1" dirty="0" smtClean="0">
                <a:solidFill>
                  <a:srgbClr val="7BCF27"/>
                </a:solidFill>
              </a:rPr>
              <a:t>c</a:t>
            </a:r>
            <a:r>
              <a:rPr lang="en-US" sz="2000" b="1" dirty="0" smtClean="0">
                <a:solidFill>
                  <a:srgbClr val="4D8119"/>
                </a:solidFill>
              </a:rPr>
              <a:t>o</a:t>
            </a:r>
            <a:r>
              <a:rPr lang="en-US" sz="2000" b="1" dirty="0" smtClean="0">
                <a:solidFill>
                  <a:srgbClr val="68CBFC"/>
                </a:solidFill>
              </a:rPr>
              <a:t>l</a:t>
            </a:r>
            <a:r>
              <a:rPr lang="en-US" sz="2000" b="1" dirty="0" smtClean="0">
                <a:solidFill>
                  <a:srgbClr val="0070C0"/>
                </a:solidFill>
              </a:rPr>
              <a:t>o</a:t>
            </a:r>
            <a:r>
              <a:rPr lang="en-US" sz="2000" b="1" dirty="0" smtClean="0">
                <a:solidFill>
                  <a:srgbClr val="7030A0"/>
                </a:solidFill>
              </a:rPr>
              <a:t>r</a:t>
            </a:r>
            <a:r>
              <a:rPr lang="en-US" sz="2000" dirty="0" smtClean="0">
                <a:solidFill>
                  <a:prstClr val="black">
                    <a:lumMod val="75000"/>
                    <a:lumOff val="25000"/>
                  </a:prstClr>
                </a:solidFill>
              </a:rPr>
              <a:t> the entire video or apply a video style easily. Your videos will look great!</a:t>
            </a:r>
          </a:p>
          <a:p>
            <a:endParaRPr lang="en-US" dirty="0">
              <a:solidFill>
                <a:prstClr val="black"/>
              </a:solidFill>
            </a:endParaRPr>
          </a:p>
        </p:txBody>
      </p:sp>
      <p:sp>
        <p:nvSpPr>
          <p:cNvPr id="20" name="Right Arrow 19"/>
          <p:cNvSpPr/>
          <p:nvPr/>
        </p:nvSpPr>
        <p:spPr>
          <a:xfrm>
            <a:off x="3352800" y="2105540"/>
            <a:ext cx="1053515" cy="490290"/>
          </a:xfrm>
          <a:prstGeom prst="rightArrow">
            <a:avLst/>
          </a:prstGeom>
          <a:gradFill flip="none" rotWithShape="1">
            <a:gsLst>
              <a:gs pos="15000">
                <a:schemeClr val="tx1">
                  <a:lumMod val="75000"/>
                  <a:lumOff val="25000"/>
                  <a:alpha val="18000"/>
                </a:schemeClr>
              </a:gs>
              <a:gs pos="48000">
                <a:schemeClr val="tx1">
                  <a:lumMod val="65000"/>
                  <a:lumOff val="35000"/>
                  <a:alpha val="2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1" name="Right Arrow 20"/>
          <p:cNvSpPr/>
          <p:nvPr/>
        </p:nvSpPr>
        <p:spPr>
          <a:xfrm>
            <a:off x="3352800" y="4730216"/>
            <a:ext cx="1053515" cy="490290"/>
          </a:xfrm>
          <a:prstGeom prst="rightArrow">
            <a:avLst/>
          </a:prstGeom>
          <a:gradFill flip="none" rotWithShape="1">
            <a:gsLst>
              <a:gs pos="15000">
                <a:schemeClr val="tx1">
                  <a:lumMod val="75000"/>
                  <a:lumOff val="25000"/>
                  <a:alpha val="18000"/>
                </a:schemeClr>
              </a:gs>
              <a:gs pos="48000">
                <a:schemeClr val="tx1">
                  <a:lumMod val="65000"/>
                  <a:lumOff val="35000"/>
                  <a:alpha val="2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Title 8"/>
          <p:cNvSpPr>
            <a:spLocks noGrp="1"/>
          </p:cNvSpPr>
          <p:nvPr>
            <p:ph type="title"/>
          </p:nvPr>
        </p:nvSpPr>
        <p:spPr>
          <a:xfrm>
            <a:off x="434622" y="76200"/>
            <a:ext cx="6651978" cy="734291"/>
          </a:xfrm>
        </p:spPr>
        <p:txBody>
          <a:bodyPr anchor="b">
            <a:normAutofit/>
          </a:bodyPr>
          <a:lstStyle/>
          <a:p>
            <a:pPr lvl="0">
              <a:spcBef>
                <a:spcPts val="0"/>
              </a:spcBef>
            </a:pPr>
            <a:r>
              <a:rPr lang="en-US" b="1" dirty="0">
                <a:solidFill>
                  <a:prstClr val="white"/>
                </a:solidFill>
                <a:ea typeface="+mn-ea"/>
                <a:cs typeface="+mn-cs"/>
              </a:rPr>
              <a:t>Video </a:t>
            </a:r>
            <a:r>
              <a:rPr lang="en-US" dirty="0" smtClean="0">
                <a:solidFill>
                  <a:prstClr val="white"/>
                </a:solidFill>
                <a:ea typeface="+mn-ea"/>
                <a:cs typeface="+mn-cs"/>
              </a:rPr>
              <a:t>Perfect</a:t>
            </a:r>
            <a:endParaRPr lang="en-US" dirty="0"/>
          </a:p>
        </p:txBody>
      </p:sp>
      <p:pic>
        <p:nvPicPr>
          <p:cNvPr id="11" name="Flowers.wmv">
            <a:hlinkClick r:id="" action="ppaction://media"/>
          </p:cNvPr>
          <p:cNvPicPr>
            <a:picLocks/>
          </p:cNvPicPr>
          <p:nvPr>
            <a:videoFile r:link="rId3"/>
            <p:extLst>
              <p:ext uri="{DAA4B4D4-6D71-4841-9C94-3DE7FCFB9230}">
                <p14:media xmlns:p14="http://schemas.microsoft.com/office/powerpoint/2010/main" r:embed="rId2"/>
              </p:ext>
            </p:extLst>
          </p:nvPr>
        </p:nvPicPr>
        <p:blipFill>
          <a:blip r:embed="rId7" cstate="print"/>
          <a:stretch>
            <a:fillRect/>
          </a:stretch>
        </p:blipFill>
        <p:spPr>
          <a:xfrm>
            <a:off x="533400" y="1295400"/>
            <a:ext cx="2916936" cy="2185416"/>
          </a:xfrm>
          <a:prstGeom prst="rect">
            <a:avLst/>
          </a:prstGeom>
          <a:solidFill>
            <a:srgbClr val="FFFFFF">
              <a:shade val="85000"/>
            </a:srgbClr>
          </a:solidFill>
          <a:ln w="508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Flowers.wmv">
            <a:hlinkClick r:id="" action="ppaction://media"/>
          </p:cNvPr>
          <p:cNvPicPr>
            <a:picLocks/>
          </p:cNvPicPr>
          <p:nvPr>
            <a:videoFile r:link="rId3"/>
            <p:extLst>
              <p:ext uri="{DAA4B4D4-6D71-4841-9C94-3DE7FCFB9230}">
                <p14:media xmlns:p14="http://schemas.microsoft.com/office/powerpoint/2010/main" r:embed="rId2"/>
              </p:ext>
            </p:extLst>
          </p:nvPr>
        </p:nvPicPr>
        <p:blipFill>
          <a:blip r:embed="rId8" cstate="print">
            <a:duotone>
              <a:prstClr val="black"/>
              <a:schemeClr val="accent5">
                <a:tint val="45000"/>
                <a:satMod val="400000"/>
              </a:schemeClr>
            </a:duotone>
          </a:blip>
          <a:stretch>
            <a:fillRect/>
          </a:stretch>
        </p:blipFill>
        <p:spPr>
          <a:xfrm>
            <a:off x="533400" y="3857614"/>
            <a:ext cx="3108960" cy="233172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94" fill="hold"/>
                                        <p:tgtEl>
                                          <p:spTgt spid="11"/>
                                        </p:tgtEl>
                                      </p:cBhvr>
                                    </p:cmd>
                                  </p:childTnLst>
                                </p:cTn>
                              </p:par>
                              <p:par>
                                <p:cTn id="7" presetID="1" presetClass="mediacall" presetSubtype="0" fill="hold" nodeType="withEffect">
                                  <p:stCondLst>
                                    <p:cond delay="0"/>
                                  </p:stCondLst>
                                  <p:childTnLst>
                                    <p:cmd type="call" cmd="playFrom(0.0)">
                                      <p:cBhvr>
                                        <p:cTn id="8" dur="7894"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11"/>
                </p:tgtEl>
              </p:cMediaNode>
            </p:video>
            <p:seq concurrent="1" nextAc="seek">
              <p:cTn id="10" restart="whenNotActive" fill="hold" evtFilter="cancelBubble" nodeType="interactiveSeq">
                <p:stCondLst>
                  <p:cond evt="onClick" delay="0">
                    <p:tgtEl>
                      <p:spTgt spid="11"/>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11"/>
                                        </p:tgtEl>
                                      </p:cBhvr>
                                    </p:cmd>
                                  </p:childTnLst>
                                </p:cTn>
                              </p:par>
                            </p:childTnLst>
                          </p:cTn>
                        </p:par>
                      </p:childTnLst>
                    </p:cTn>
                  </p:par>
                </p:childTnLst>
              </p:cTn>
              <p:nextCondLst>
                <p:cond evt="onClick" delay="0">
                  <p:tgtEl>
                    <p:spTgt spid="11"/>
                  </p:tgtEl>
                </p:cond>
              </p:nextCondLst>
            </p:seq>
            <p:video>
              <p:cMediaNode vol="80000">
                <p:cTn id="15" fill="hold" display="0">
                  <p:stCondLst>
                    <p:cond delay="indefinite"/>
                  </p:stCondLst>
                </p:cTn>
                <p:tgtEl>
                  <p:spTgt spid="12"/>
                </p:tgtEl>
              </p:cMediaNode>
            </p:video>
            <p:seq concurrent="1" nextAc="seek">
              <p:cTn id="16" restart="whenNotActive" fill="hold" evtFilter="cancelBubble" nodeType="interactiveSeq">
                <p:stCondLst>
                  <p:cond evt="onClick" delay="0">
                    <p:tgtEl>
                      <p:spTgt spid="1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552" y="4953000"/>
            <a:ext cx="4809244" cy="414338"/>
          </a:xfrm>
        </p:spPr>
        <p:txBody>
          <a:bodyPr>
            <a:normAutofit/>
          </a:bodyPr>
          <a:lstStyle/>
          <a:p>
            <a:pPr lvl="0">
              <a:spcBef>
                <a:spcPts val="0"/>
              </a:spcBef>
            </a:pPr>
            <a:r>
              <a:rPr lang="en-US" dirty="0" smtClean="0">
                <a:solidFill>
                  <a:prstClr val="white">
                    <a:lumMod val="75000"/>
                  </a:prstClr>
                </a:solidFill>
                <a:ea typeface="+mn-ea"/>
                <a:cs typeface="+mn-cs"/>
              </a:rPr>
              <a:t>Fountain Geyser</a:t>
            </a:r>
            <a:endParaRPr lang="en-US" sz="2000" dirty="0"/>
          </a:p>
        </p:txBody>
      </p:sp>
      <p:sp>
        <p:nvSpPr>
          <p:cNvPr id="4" name="Text Placeholder 3"/>
          <p:cNvSpPr>
            <a:spLocks noGrp="1"/>
          </p:cNvSpPr>
          <p:nvPr>
            <p:ph type="body" sz="quarter" idx="14"/>
          </p:nvPr>
        </p:nvSpPr>
        <p:spPr>
          <a:xfrm>
            <a:off x="5715000" y="838200"/>
            <a:ext cx="3062338" cy="4636911"/>
          </a:xfrm>
        </p:spPr>
        <p:txBody>
          <a:bodyPr/>
          <a:lstStyle/>
          <a:p>
            <a:pPr lvl="0">
              <a:spcBef>
                <a:spcPts val="0"/>
              </a:spcBef>
            </a:pPr>
            <a:r>
              <a:rPr lang="en-US" sz="2100" b="1" dirty="0">
                <a:solidFill>
                  <a:prstClr val="white"/>
                </a:solidFill>
              </a:rPr>
              <a:t>Want to </a:t>
            </a:r>
            <a:r>
              <a:rPr lang="en-US" sz="2100" b="1" dirty="0" smtClean="0">
                <a:solidFill>
                  <a:prstClr val="white"/>
                </a:solidFill>
              </a:rPr>
              <a:t>jump to </a:t>
            </a:r>
            <a:r>
              <a:rPr lang="en-US" sz="2100" b="1" dirty="0">
                <a:solidFill>
                  <a:prstClr val="white"/>
                </a:solidFill>
              </a:rPr>
              <a:t>a bookmark in your video? </a:t>
            </a:r>
            <a:r>
              <a:rPr lang="en-US" sz="1800" dirty="0">
                <a:solidFill>
                  <a:prstClr val="white"/>
                </a:solidFill>
              </a:rPr>
              <a:t/>
            </a:r>
            <a:br>
              <a:rPr lang="en-US" sz="1800" dirty="0">
                <a:solidFill>
                  <a:prstClr val="white"/>
                </a:solidFill>
              </a:rPr>
            </a:br>
            <a:r>
              <a:rPr lang="en-US" sz="1800" dirty="0">
                <a:solidFill>
                  <a:prstClr val="white"/>
                </a:solidFill>
              </a:rPr>
              <a:t/>
            </a:r>
            <a:br>
              <a:rPr lang="en-US" sz="1800" dirty="0">
                <a:solidFill>
                  <a:prstClr val="white"/>
                </a:solidFill>
              </a:rPr>
            </a:br>
            <a:r>
              <a:rPr lang="en-US" sz="1800" dirty="0">
                <a:solidFill>
                  <a:prstClr val="white"/>
                </a:solidFill>
              </a:rPr>
              <a:t>Hover over the video and you’ll be pleasantly </a:t>
            </a:r>
            <a:r>
              <a:rPr lang="en-US" sz="1800" dirty="0" smtClean="0">
                <a:solidFill>
                  <a:prstClr val="white"/>
                </a:solidFill>
              </a:rPr>
              <a:t>surprised.</a:t>
            </a:r>
            <a:endParaRPr lang="en-US" sz="1800" dirty="0">
              <a:solidFill>
                <a:prstClr val="white"/>
              </a:solidFill>
            </a:endParaRPr>
          </a:p>
          <a:p>
            <a:pPr lvl="0">
              <a:spcBef>
                <a:spcPts val="0"/>
              </a:spcBef>
            </a:pPr>
            <a:endParaRPr lang="en-US" sz="1800" dirty="0">
              <a:solidFill>
                <a:prstClr val="white"/>
              </a:solidFill>
            </a:endParaRPr>
          </a:p>
          <a:p>
            <a:pPr lvl="0">
              <a:spcBef>
                <a:spcPts val="0"/>
              </a:spcBef>
            </a:pPr>
            <a:r>
              <a:rPr lang="en-US" sz="1800" dirty="0">
                <a:solidFill>
                  <a:prstClr val="white"/>
                </a:solidFill>
              </a:rPr>
              <a:t>Did </a:t>
            </a:r>
            <a:r>
              <a:rPr lang="en-US" sz="1800" dirty="0" smtClean="0">
                <a:solidFill>
                  <a:prstClr val="white"/>
                </a:solidFill>
              </a:rPr>
              <a:t>we </a:t>
            </a:r>
            <a:r>
              <a:rPr lang="en-US" sz="1800" dirty="0">
                <a:solidFill>
                  <a:prstClr val="white"/>
                </a:solidFill>
              </a:rPr>
              <a:t>mention you can add </a:t>
            </a:r>
            <a:r>
              <a:rPr lang="en-US" sz="1800" b="1" dirty="0">
                <a:solidFill>
                  <a:srgbClr val="7BCF27"/>
                </a:solidFill>
              </a:rPr>
              <a:t>bookmarks</a:t>
            </a:r>
            <a:r>
              <a:rPr lang="en-US" sz="1800" dirty="0">
                <a:solidFill>
                  <a:srgbClr val="7BCF27"/>
                </a:solidFill>
              </a:rPr>
              <a:t>, </a:t>
            </a:r>
            <a:r>
              <a:rPr lang="en-US" sz="1800" dirty="0">
                <a:solidFill>
                  <a:prstClr val="white"/>
                </a:solidFill>
              </a:rPr>
              <a:t>include</a:t>
            </a:r>
            <a:r>
              <a:rPr lang="en-US" sz="1800" dirty="0" smtClean="0">
                <a:solidFill>
                  <a:srgbClr val="7BCF27"/>
                </a:solidFill>
              </a:rPr>
              <a:t> </a:t>
            </a:r>
            <a:r>
              <a:rPr lang="en-US" sz="1800" b="1" dirty="0" smtClean="0">
                <a:solidFill>
                  <a:srgbClr val="7BCF27"/>
                </a:solidFill>
              </a:rPr>
              <a:t>fades</a:t>
            </a:r>
            <a:r>
              <a:rPr lang="en-US" sz="1800" dirty="0"/>
              <a:t>, </a:t>
            </a:r>
            <a:r>
              <a:rPr lang="en-US" sz="1800" b="1" dirty="0"/>
              <a:t>and</a:t>
            </a:r>
            <a:r>
              <a:rPr lang="en-US" sz="1800" dirty="0"/>
              <a:t> </a:t>
            </a:r>
            <a:r>
              <a:rPr lang="en-US" sz="1800" b="1" dirty="0">
                <a:solidFill>
                  <a:srgbClr val="7BCF27"/>
                </a:solidFill>
              </a:rPr>
              <a:t>trim</a:t>
            </a:r>
            <a:r>
              <a:rPr lang="en-US" sz="1800" dirty="0">
                <a:solidFill>
                  <a:srgbClr val="7BCF27"/>
                </a:solidFill>
              </a:rPr>
              <a:t> </a:t>
            </a:r>
            <a:r>
              <a:rPr lang="en-US" sz="1800" dirty="0">
                <a:solidFill>
                  <a:prstClr val="white"/>
                </a:solidFill>
              </a:rPr>
              <a:t>your videos now?</a:t>
            </a:r>
          </a:p>
          <a:p>
            <a:endParaRPr lang="en-US" dirty="0"/>
          </a:p>
        </p:txBody>
      </p:sp>
      <p:pic>
        <p:nvPicPr>
          <p:cNvPr id="8" name="FountainGeyser.wmv">
            <a:hlinkClick r:id="" action="ppaction://media"/>
          </p:cNvPr>
          <p:cNvPicPr>
            <a:picLocks noGrp="1" noChangeAspect="1"/>
          </p:cNvPicPr>
          <p:nvPr>
            <p:ph type="media" sz="quarter" idx="13"/>
            <a:videoFile r:link="rId2"/>
            <p:extLst>
              <p:ext uri="{DAA4B4D4-6D71-4841-9C94-3DE7FCFB9230}">
                <p14:media xmlns:p14="http://schemas.microsoft.com/office/powerpoint/2010/main" r:embed="rId1">
                  <p14:bmkLst>
                    <p14:bmk name="Bookmark 1" time="33886.4131"/>
                  </p14:bmkLst>
                </p14:media>
              </p:ext>
            </p:extLst>
          </p:nvPr>
        </p:nvPicPr>
        <p:blipFill>
          <a:blip r:embed="rId5" cstate="print"/>
          <a:stretch>
            <a:fillRect/>
          </a:stretch>
        </p:blipFill>
        <p:spPr>
          <a:xfrm>
            <a:off x="587375" y="1120775"/>
            <a:ext cx="4873625" cy="324961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04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DVSECTIONID" val="otb5iYcBF5pNknMcsH5Nw4"/>
</p:tagLst>
</file>

<file path=ppt/tags/tag2.xml><?xml version="1.0" encoding="utf-8"?>
<p:tagLst xmlns:a="http://schemas.openxmlformats.org/drawingml/2006/main" xmlns:r="http://schemas.openxmlformats.org/officeDocument/2006/relationships" xmlns:p="http://schemas.openxmlformats.org/presentationml/2006/main">
  <p:tag name="DVSHAPEID" val="jbkdZuEZ0Onown8fg9IOmK"/>
</p:tagLst>
</file>

<file path=ppt/tags/tag3.xml><?xml version="1.0" encoding="utf-8"?>
<p:tagLst xmlns:a="http://schemas.openxmlformats.org/drawingml/2006/main" xmlns:r="http://schemas.openxmlformats.org/officeDocument/2006/relationships" xmlns:p="http://schemas.openxmlformats.org/presentationml/2006/main">
  <p:tag name="DVSHAPEID" val="1zR10xIjSp9ydXfZCEUpfr"/>
</p:tagLst>
</file>

<file path=ppt/tags/tag4.xml><?xml version="1.0" encoding="utf-8"?>
<p:tagLst xmlns:a="http://schemas.openxmlformats.org/drawingml/2006/main" xmlns:r="http://schemas.openxmlformats.org/officeDocument/2006/relationships" xmlns:p="http://schemas.openxmlformats.org/presentationml/2006/main">
  <p:tag name="EVENTTIMING" val="|m0;0;26;0|m0;8.2;28;0|m1;8.4;26;0|m1;14.9;28;0|m1;15.9;26;0|m1;15.9;28;0"/>
</p:tagLst>
</file>

<file path=ppt/theme/theme1.xml><?xml version="1.0" encoding="utf-8"?>
<a:theme xmlns:a="http://schemas.openxmlformats.org/drawingml/2006/main" name="Introducing PowerPoint 2010">
  <a:themeElements>
    <a:clrScheme name="Fresh">
      <a:dk1>
        <a:srgbClr val="262626"/>
      </a:dk1>
      <a:lt1>
        <a:sysClr val="window" lastClr="FFFFFF"/>
      </a:lt1>
      <a:dk2>
        <a:srgbClr val="595959"/>
      </a:dk2>
      <a:lt2>
        <a:srgbClr val="EEECE1"/>
      </a:lt2>
      <a:accent1>
        <a:srgbClr val="F4891E"/>
      </a:accent1>
      <a:accent2>
        <a:srgbClr val="7BCF27"/>
      </a:accent2>
      <a:accent3>
        <a:srgbClr val="9BBB59"/>
      </a:accent3>
      <a:accent4>
        <a:srgbClr val="00B0F0"/>
      </a:accent4>
      <a:accent5>
        <a:srgbClr val="4BACC6"/>
      </a:accent5>
      <a:accent6>
        <a:srgbClr val="F79646"/>
      </a:accent6>
      <a:hlink>
        <a:srgbClr val="00B0F0"/>
      </a:hlink>
      <a:folHlink>
        <a:srgbClr val="F489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IntroducingPowerPoint2010</Template>
  <TotalTime>0</TotalTime>
  <Words>177</Words>
  <Application>Microsoft Office PowerPoint</Application>
  <PresentationFormat>On-screen Show (4:3)</PresentationFormat>
  <Paragraphs>30</Paragraphs>
  <Slides>5</Slides>
  <Notes>5</Notes>
  <HiddenSlides>0</HiddenSlides>
  <MMClips>3</MMClips>
  <ScaleCrop>false</ScaleCrop>
  <HeadingPairs>
    <vt:vector size="4" baseType="variant">
      <vt:variant>
        <vt:lpstr>Theme</vt:lpstr>
      </vt:variant>
      <vt:variant>
        <vt:i4>1</vt:i4>
      </vt:variant>
      <vt:variant>
        <vt:lpstr>Slide Titles</vt:lpstr>
      </vt:variant>
      <vt:variant>
        <vt:i4>5</vt:i4>
      </vt:variant>
    </vt:vector>
  </HeadingPairs>
  <TitlesOfParts>
    <vt:vector size="6" baseType="lpstr">
      <vt:lpstr>Introducing PowerPoint 2010</vt:lpstr>
      <vt:lpstr>introducing This Is a Test OF Power Point 2010 </vt:lpstr>
      <vt:lpstr>     New Picture Effects</vt:lpstr>
      <vt:lpstr>Animate This</vt:lpstr>
      <vt:lpstr>Video Perfect</vt:lpstr>
      <vt:lpstr>Fountain Geyser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2011-04-26T17:27:01Z</dcterms:created>
  <dcterms:modified xsi:type="dcterms:W3CDTF">2012-04-10T19:28:36Z</dcterms:modified>
</cp:coreProperties>
</file>